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15125700" cx="10693400"/>
  <p:notesSz cx="10693400" cy="151257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7" roundtripDataSignature="AMtx7mgTuPPmNdp5W0ZO5utYoRbkDcMs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782575" y="1134425"/>
            <a:ext cx="7129275" cy="56721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69325" y="7184700"/>
            <a:ext cx="8554700" cy="68065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889afc624_3_8:notes"/>
          <p:cNvSpPr/>
          <p:nvPr>
            <p:ph idx="2" type="sldImg"/>
          </p:nvPr>
        </p:nvSpPr>
        <p:spPr>
          <a:xfrm>
            <a:off x="1782575" y="1134425"/>
            <a:ext cx="7129200" cy="56721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889afc624_3_8:notes"/>
          <p:cNvSpPr txBox="1"/>
          <p:nvPr>
            <p:ph idx="1" type="body"/>
          </p:nvPr>
        </p:nvSpPr>
        <p:spPr>
          <a:xfrm>
            <a:off x="1069325" y="7184700"/>
            <a:ext cx="8554800" cy="68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3"/>
          <p:cNvSpPr txBox="1"/>
          <p:nvPr>
            <p:ph type="title"/>
          </p:nvPr>
        </p:nvSpPr>
        <p:spPr>
          <a:xfrm>
            <a:off x="655549" y="4001093"/>
            <a:ext cx="9382300" cy="117411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sz="7200">
                <a:solidFill>
                  <a:srgbClr val="54667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
          <p:cNvSpPr txBox="1"/>
          <p:nvPr>
            <p:ph idx="1" type="body"/>
          </p:nvPr>
        </p:nvSpPr>
        <p:spPr>
          <a:xfrm>
            <a:off x="534670" y="3478911"/>
            <a:ext cx="9624059" cy="998296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3"/>
          <p:cNvSpPr txBox="1"/>
          <p:nvPr>
            <p:ph idx="11" type="ftr"/>
          </p:nvPr>
        </p:nvSpPr>
        <p:spPr>
          <a:xfrm>
            <a:off x="3635756" y="14066901"/>
            <a:ext cx="3421887" cy="7562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
          <p:cNvSpPr txBox="1"/>
          <p:nvPr>
            <p:ph idx="10" type="dt"/>
          </p:nvPr>
        </p:nvSpPr>
        <p:spPr>
          <a:xfrm>
            <a:off x="534670" y="14066901"/>
            <a:ext cx="2459482" cy="7562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
          <p:cNvSpPr txBox="1"/>
          <p:nvPr>
            <p:ph idx="12" type="sldNum"/>
          </p:nvPr>
        </p:nvSpPr>
        <p:spPr>
          <a:xfrm>
            <a:off x="7699248" y="14066901"/>
            <a:ext cx="2459482" cy="7562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de-DE"/>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0" name="Shape 40"/>
        <p:cNvGrpSpPr/>
        <p:nvPr/>
      </p:nvGrpSpPr>
      <p:grpSpPr>
        <a:xfrm>
          <a:off x="0" y="0"/>
          <a:ext cx="0" cy="0"/>
          <a:chOff x="0" y="0"/>
          <a:chExt cx="0" cy="0"/>
        </a:xfrm>
      </p:grpSpPr>
      <p:sp>
        <p:nvSpPr>
          <p:cNvPr id="41" name="Google Shape;41;p4"/>
          <p:cNvSpPr txBox="1"/>
          <p:nvPr>
            <p:ph type="ctrTitle"/>
          </p:nvPr>
        </p:nvSpPr>
        <p:spPr>
          <a:xfrm>
            <a:off x="802005" y="4688967"/>
            <a:ext cx="9089390" cy="317639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
          <p:cNvSpPr txBox="1"/>
          <p:nvPr>
            <p:ph idx="1" type="subTitle"/>
          </p:nvPr>
        </p:nvSpPr>
        <p:spPr>
          <a:xfrm>
            <a:off x="1604010" y="8470392"/>
            <a:ext cx="7485379" cy="37814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
          <p:cNvSpPr txBox="1"/>
          <p:nvPr>
            <p:ph idx="11" type="ftr"/>
          </p:nvPr>
        </p:nvSpPr>
        <p:spPr>
          <a:xfrm>
            <a:off x="3635756" y="14066901"/>
            <a:ext cx="3421887" cy="7562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p:nvPr>
            <p:ph idx="10" type="dt"/>
          </p:nvPr>
        </p:nvSpPr>
        <p:spPr>
          <a:xfrm>
            <a:off x="534670" y="14066901"/>
            <a:ext cx="2459482" cy="7562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idx="12" type="sldNum"/>
          </p:nvPr>
        </p:nvSpPr>
        <p:spPr>
          <a:xfrm>
            <a:off x="7699248" y="14066901"/>
            <a:ext cx="2459482" cy="7562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de-DE"/>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6" name="Shape 46"/>
        <p:cNvGrpSpPr/>
        <p:nvPr/>
      </p:nvGrpSpPr>
      <p:grpSpPr>
        <a:xfrm>
          <a:off x="0" y="0"/>
          <a:ext cx="0" cy="0"/>
          <a:chOff x="0" y="0"/>
          <a:chExt cx="0" cy="0"/>
        </a:xfrm>
      </p:grpSpPr>
      <p:sp>
        <p:nvSpPr>
          <p:cNvPr id="47" name="Google Shape;47;p5"/>
          <p:cNvSpPr txBox="1"/>
          <p:nvPr>
            <p:ph type="title"/>
          </p:nvPr>
        </p:nvSpPr>
        <p:spPr>
          <a:xfrm>
            <a:off x="655549" y="4001093"/>
            <a:ext cx="9382300" cy="117411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sz="7200">
                <a:solidFill>
                  <a:srgbClr val="54667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idx="1" type="body"/>
          </p:nvPr>
        </p:nvSpPr>
        <p:spPr>
          <a:xfrm>
            <a:off x="534670" y="3478911"/>
            <a:ext cx="4651629" cy="998296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5"/>
          <p:cNvSpPr txBox="1"/>
          <p:nvPr>
            <p:ph idx="2" type="body"/>
          </p:nvPr>
        </p:nvSpPr>
        <p:spPr>
          <a:xfrm>
            <a:off x="5507100" y="3478911"/>
            <a:ext cx="4651629" cy="998296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5"/>
          <p:cNvSpPr txBox="1"/>
          <p:nvPr>
            <p:ph idx="11" type="ftr"/>
          </p:nvPr>
        </p:nvSpPr>
        <p:spPr>
          <a:xfrm>
            <a:off x="3635756" y="14066901"/>
            <a:ext cx="3421887" cy="7562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idx="10" type="dt"/>
          </p:nvPr>
        </p:nvSpPr>
        <p:spPr>
          <a:xfrm>
            <a:off x="534670" y="14066901"/>
            <a:ext cx="2459482" cy="7562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idx="12" type="sldNum"/>
          </p:nvPr>
        </p:nvSpPr>
        <p:spPr>
          <a:xfrm>
            <a:off x="7699248" y="14066901"/>
            <a:ext cx="2459482" cy="7562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de-DE"/>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3" name="Shape 53"/>
        <p:cNvGrpSpPr/>
        <p:nvPr/>
      </p:nvGrpSpPr>
      <p:grpSpPr>
        <a:xfrm>
          <a:off x="0" y="0"/>
          <a:ext cx="0" cy="0"/>
          <a:chOff x="0" y="0"/>
          <a:chExt cx="0" cy="0"/>
        </a:xfrm>
      </p:grpSpPr>
      <p:sp>
        <p:nvSpPr>
          <p:cNvPr id="54" name="Google Shape;54;p6"/>
          <p:cNvSpPr txBox="1"/>
          <p:nvPr>
            <p:ph type="title"/>
          </p:nvPr>
        </p:nvSpPr>
        <p:spPr>
          <a:xfrm>
            <a:off x="655549" y="4001093"/>
            <a:ext cx="9382300" cy="117411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sz="7200">
                <a:solidFill>
                  <a:srgbClr val="54667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
          <p:cNvSpPr txBox="1"/>
          <p:nvPr>
            <p:ph idx="11" type="ftr"/>
          </p:nvPr>
        </p:nvSpPr>
        <p:spPr>
          <a:xfrm>
            <a:off x="3635756" y="14066901"/>
            <a:ext cx="3421887" cy="7562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0" type="dt"/>
          </p:nvPr>
        </p:nvSpPr>
        <p:spPr>
          <a:xfrm>
            <a:off x="534670" y="14066901"/>
            <a:ext cx="2459482" cy="7562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2" type="sldNum"/>
          </p:nvPr>
        </p:nvSpPr>
        <p:spPr>
          <a:xfrm>
            <a:off x="7699248" y="14066901"/>
            <a:ext cx="2459482" cy="7562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de-DE"/>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 name="Shape 58"/>
        <p:cNvGrpSpPr/>
        <p:nvPr/>
      </p:nvGrpSpPr>
      <p:grpSpPr>
        <a:xfrm>
          <a:off x="0" y="0"/>
          <a:ext cx="0" cy="0"/>
          <a:chOff x="0" y="0"/>
          <a:chExt cx="0" cy="0"/>
        </a:xfrm>
      </p:grpSpPr>
      <p:sp>
        <p:nvSpPr>
          <p:cNvPr id="59" name="Google Shape;59;p7"/>
          <p:cNvSpPr txBox="1"/>
          <p:nvPr>
            <p:ph idx="11" type="ftr"/>
          </p:nvPr>
        </p:nvSpPr>
        <p:spPr>
          <a:xfrm>
            <a:off x="3635756" y="14066901"/>
            <a:ext cx="3421887" cy="7562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0" type="dt"/>
          </p:nvPr>
        </p:nvSpPr>
        <p:spPr>
          <a:xfrm>
            <a:off x="534670" y="14066901"/>
            <a:ext cx="2459482" cy="7562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2" type="sldNum"/>
          </p:nvPr>
        </p:nvSpPr>
        <p:spPr>
          <a:xfrm>
            <a:off x="7699248" y="14066901"/>
            <a:ext cx="2459482" cy="75628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de-DE"/>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p:nvPr/>
        </p:nvSpPr>
        <p:spPr>
          <a:xfrm>
            <a:off x="6402456" y="812580"/>
            <a:ext cx="650875" cy="650875"/>
          </a:xfrm>
          <a:custGeom>
            <a:rect b="b" l="l" r="r" t="t"/>
            <a:pathLst>
              <a:path extrusionOk="0" h="650875" w="650875">
                <a:moveTo>
                  <a:pt x="626173" y="0"/>
                </a:moveTo>
                <a:lnTo>
                  <a:pt x="325297" y="0"/>
                </a:lnTo>
                <a:lnTo>
                  <a:pt x="325297" y="270598"/>
                </a:lnTo>
                <a:lnTo>
                  <a:pt x="323614" y="281151"/>
                </a:lnTo>
                <a:lnTo>
                  <a:pt x="303604" y="316492"/>
                </a:lnTo>
                <a:lnTo>
                  <a:pt x="24396" y="595871"/>
                </a:lnTo>
                <a:lnTo>
                  <a:pt x="11571" y="605060"/>
                </a:lnTo>
                <a:lnTo>
                  <a:pt x="2661" y="605060"/>
                </a:lnTo>
                <a:lnTo>
                  <a:pt x="0" y="626110"/>
                </a:lnTo>
                <a:lnTo>
                  <a:pt x="4025" y="639529"/>
                </a:lnTo>
                <a:lnTo>
                  <a:pt x="14424" y="648377"/>
                </a:lnTo>
                <a:lnTo>
                  <a:pt x="626173" y="650506"/>
                </a:lnTo>
                <a:lnTo>
                  <a:pt x="639570" y="646481"/>
                </a:lnTo>
                <a:lnTo>
                  <a:pt x="648433" y="636082"/>
                </a:lnTo>
                <a:lnTo>
                  <a:pt x="648542" y="605060"/>
                </a:lnTo>
                <a:lnTo>
                  <a:pt x="11571" y="605060"/>
                </a:lnTo>
                <a:lnTo>
                  <a:pt x="2747" y="604380"/>
                </a:lnTo>
                <a:lnTo>
                  <a:pt x="648544" y="604380"/>
                </a:lnTo>
                <a:lnTo>
                  <a:pt x="650570" y="24371"/>
                </a:lnTo>
                <a:lnTo>
                  <a:pt x="646527" y="10948"/>
                </a:lnTo>
                <a:lnTo>
                  <a:pt x="636110" y="2116"/>
                </a:lnTo>
                <a:lnTo>
                  <a:pt x="626173" y="0"/>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 name="Google Shape;7;p2"/>
          <p:cNvSpPr/>
          <p:nvPr/>
        </p:nvSpPr>
        <p:spPr>
          <a:xfrm>
            <a:off x="6402439" y="472257"/>
            <a:ext cx="325755" cy="945515"/>
          </a:xfrm>
          <a:custGeom>
            <a:rect b="b" l="l" r="r" t="t"/>
            <a:pathLst>
              <a:path extrusionOk="0" h="945515" w="325754">
                <a:moveTo>
                  <a:pt x="321657" y="0"/>
                </a:moveTo>
                <a:lnTo>
                  <a:pt x="24409" y="285668"/>
                </a:lnTo>
                <a:lnTo>
                  <a:pt x="2749" y="320440"/>
                </a:lnTo>
                <a:lnTo>
                  <a:pt x="0" y="936175"/>
                </a:lnTo>
                <a:lnTo>
                  <a:pt x="3637" y="945376"/>
                </a:lnTo>
                <a:lnTo>
                  <a:pt x="300875" y="659709"/>
                </a:lnTo>
                <a:lnTo>
                  <a:pt x="322557" y="624938"/>
                </a:lnTo>
                <a:lnTo>
                  <a:pt x="325322" y="364700"/>
                </a:lnTo>
                <a:lnTo>
                  <a:pt x="325335" y="9164"/>
                </a:lnTo>
                <a:lnTo>
                  <a:pt x="321657" y="0"/>
                </a:lnTo>
                <a:close/>
              </a:path>
            </a:pathLst>
          </a:custGeom>
          <a:solidFill>
            <a:srgbClr val="ED1C24"/>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 name="Google Shape;8;p2"/>
          <p:cNvSpPr/>
          <p:nvPr/>
        </p:nvSpPr>
        <p:spPr>
          <a:xfrm>
            <a:off x="6402458" y="812575"/>
            <a:ext cx="325755" cy="605155"/>
          </a:xfrm>
          <a:custGeom>
            <a:rect b="b" l="l" r="r" t="t"/>
            <a:pathLst>
              <a:path extrusionOk="0" h="605155" w="325754">
                <a:moveTo>
                  <a:pt x="325323" y="0"/>
                </a:moveTo>
                <a:lnTo>
                  <a:pt x="24396" y="0"/>
                </a:lnTo>
                <a:lnTo>
                  <a:pt x="10971" y="4028"/>
                </a:lnTo>
                <a:lnTo>
                  <a:pt x="2122" y="14427"/>
                </a:lnTo>
                <a:lnTo>
                  <a:pt x="0" y="595871"/>
                </a:lnTo>
                <a:lnTo>
                  <a:pt x="3645" y="605060"/>
                </a:lnTo>
                <a:lnTo>
                  <a:pt x="300862" y="319366"/>
                </a:lnTo>
                <a:lnTo>
                  <a:pt x="322552" y="284594"/>
                </a:lnTo>
                <a:lnTo>
                  <a:pt x="325323" y="0"/>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 name="Google Shape;9;p2"/>
          <p:cNvSpPr/>
          <p:nvPr/>
        </p:nvSpPr>
        <p:spPr>
          <a:xfrm>
            <a:off x="6020527" y="1438685"/>
            <a:ext cx="325755" cy="361315"/>
          </a:xfrm>
          <a:custGeom>
            <a:rect b="b" l="l" r="r" t="t"/>
            <a:pathLst>
              <a:path extrusionOk="0" h="361314" w="325754">
                <a:moveTo>
                  <a:pt x="325272" y="0"/>
                </a:moveTo>
                <a:lnTo>
                  <a:pt x="321237" y="13415"/>
                </a:lnTo>
                <a:lnTo>
                  <a:pt x="310828" y="22256"/>
                </a:lnTo>
                <a:lnTo>
                  <a:pt x="300812" y="24396"/>
                </a:lnTo>
                <a:lnTo>
                  <a:pt x="0" y="24396"/>
                </a:lnTo>
                <a:lnTo>
                  <a:pt x="0" y="352044"/>
                </a:lnTo>
                <a:lnTo>
                  <a:pt x="3652" y="361215"/>
                </a:lnTo>
                <a:lnTo>
                  <a:pt x="13175" y="360506"/>
                </a:lnTo>
                <a:lnTo>
                  <a:pt x="300812" y="75552"/>
                </a:lnTo>
                <a:lnTo>
                  <a:pt x="309696" y="65009"/>
                </a:lnTo>
                <a:lnTo>
                  <a:pt x="317137" y="53014"/>
                </a:lnTo>
                <a:lnTo>
                  <a:pt x="322491" y="40819"/>
                </a:lnTo>
                <a:lnTo>
                  <a:pt x="325114" y="29675"/>
                </a:lnTo>
                <a:lnTo>
                  <a:pt x="325272" y="0"/>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 name="Google Shape;10;p2"/>
          <p:cNvSpPr/>
          <p:nvPr/>
        </p:nvSpPr>
        <p:spPr>
          <a:xfrm>
            <a:off x="5695204" y="812580"/>
            <a:ext cx="650875" cy="650875"/>
          </a:xfrm>
          <a:custGeom>
            <a:rect b="b" l="l" r="r" t="t"/>
            <a:pathLst>
              <a:path extrusionOk="0" h="650875" w="650875">
                <a:moveTo>
                  <a:pt x="626135" y="0"/>
                </a:moveTo>
                <a:lnTo>
                  <a:pt x="24396" y="0"/>
                </a:lnTo>
                <a:lnTo>
                  <a:pt x="10954" y="4018"/>
                </a:lnTo>
                <a:lnTo>
                  <a:pt x="2116" y="14411"/>
                </a:lnTo>
                <a:lnTo>
                  <a:pt x="0" y="626110"/>
                </a:lnTo>
                <a:lnTo>
                  <a:pt x="4015" y="639529"/>
                </a:lnTo>
                <a:lnTo>
                  <a:pt x="14408" y="648377"/>
                </a:lnTo>
                <a:lnTo>
                  <a:pt x="626135" y="650506"/>
                </a:lnTo>
                <a:lnTo>
                  <a:pt x="639559" y="646491"/>
                </a:lnTo>
                <a:lnTo>
                  <a:pt x="648440" y="636115"/>
                </a:lnTo>
                <a:lnTo>
                  <a:pt x="650595" y="24371"/>
                </a:lnTo>
                <a:lnTo>
                  <a:pt x="646556" y="10963"/>
                </a:lnTo>
                <a:lnTo>
                  <a:pt x="636138" y="2131"/>
                </a:lnTo>
                <a:lnTo>
                  <a:pt x="626135" y="0"/>
                </a:lnTo>
                <a:close/>
              </a:path>
            </a:pathLst>
          </a:custGeom>
          <a:solidFill>
            <a:srgbClr val="ED1C24"/>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2"/>
          <p:cNvSpPr/>
          <p:nvPr/>
        </p:nvSpPr>
        <p:spPr>
          <a:xfrm>
            <a:off x="6020527" y="854539"/>
            <a:ext cx="325755" cy="608965"/>
          </a:xfrm>
          <a:custGeom>
            <a:rect b="b" l="l" r="r" t="t"/>
            <a:pathLst>
              <a:path extrusionOk="0" h="608965" w="325754">
                <a:moveTo>
                  <a:pt x="321624" y="0"/>
                </a:moveTo>
                <a:lnTo>
                  <a:pt x="24371" y="285628"/>
                </a:lnTo>
                <a:lnTo>
                  <a:pt x="2734" y="320435"/>
                </a:lnTo>
                <a:lnTo>
                  <a:pt x="0" y="608551"/>
                </a:lnTo>
                <a:lnTo>
                  <a:pt x="300812" y="608551"/>
                </a:lnTo>
                <a:lnTo>
                  <a:pt x="314232" y="604543"/>
                </a:lnTo>
                <a:lnTo>
                  <a:pt x="323114" y="594172"/>
                </a:lnTo>
                <a:lnTo>
                  <a:pt x="325272" y="9187"/>
                </a:lnTo>
                <a:lnTo>
                  <a:pt x="321624" y="0"/>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2"/>
          <p:cNvSpPr/>
          <p:nvPr/>
        </p:nvSpPr>
        <p:spPr>
          <a:xfrm>
            <a:off x="7377858" y="1894217"/>
            <a:ext cx="99060" cy="165100"/>
          </a:xfrm>
          <a:custGeom>
            <a:rect b="b" l="l" r="r" t="t"/>
            <a:pathLst>
              <a:path extrusionOk="0" h="165100" w="99059">
                <a:moveTo>
                  <a:pt x="51485" y="0"/>
                </a:moveTo>
                <a:lnTo>
                  <a:pt x="0" y="0"/>
                </a:lnTo>
                <a:lnTo>
                  <a:pt x="0" y="164998"/>
                </a:lnTo>
                <a:lnTo>
                  <a:pt x="49809" y="164998"/>
                </a:lnTo>
                <a:lnTo>
                  <a:pt x="57162" y="163931"/>
                </a:lnTo>
                <a:lnTo>
                  <a:pt x="71031" y="159651"/>
                </a:lnTo>
                <a:lnTo>
                  <a:pt x="77076" y="156565"/>
                </a:lnTo>
                <a:lnTo>
                  <a:pt x="84928" y="150431"/>
                </a:lnTo>
                <a:lnTo>
                  <a:pt x="18072" y="150431"/>
                </a:lnTo>
                <a:lnTo>
                  <a:pt x="18072" y="85813"/>
                </a:lnTo>
                <a:lnTo>
                  <a:pt x="82926" y="85813"/>
                </a:lnTo>
                <a:lnTo>
                  <a:pt x="81534" y="84747"/>
                </a:lnTo>
                <a:lnTo>
                  <a:pt x="73139" y="80276"/>
                </a:lnTo>
                <a:lnTo>
                  <a:pt x="68707" y="78752"/>
                </a:lnTo>
                <a:lnTo>
                  <a:pt x="64096" y="77965"/>
                </a:lnTo>
                <a:lnTo>
                  <a:pt x="67398" y="76923"/>
                </a:lnTo>
                <a:lnTo>
                  <a:pt x="70815" y="75336"/>
                </a:lnTo>
                <a:lnTo>
                  <a:pt x="76549" y="71729"/>
                </a:lnTo>
                <a:lnTo>
                  <a:pt x="18072" y="71729"/>
                </a:lnTo>
                <a:lnTo>
                  <a:pt x="18072" y="14592"/>
                </a:lnTo>
                <a:lnTo>
                  <a:pt x="85081" y="14592"/>
                </a:lnTo>
                <a:lnTo>
                  <a:pt x="84074" y="13398"/>
                </a:lnTo>
                <a:lnTo>
                  <a:pt x="75031" y="6654"/>
                </a:lnTo>
                <a:lnTo>
                  <a:pt x="69748" y="4152"/>
                </a:lnTo>
                <a:lnTo>
                  <a:pt x="57683" y="825"/>
                </a:lnTo>
                <a:lnTo>
                  <a:pt x="51485" y="0"/>
                </a:lnTo>
                <a:close/>
              </a:path>
              <a:path extrusionOk="0" h="165100" w="99059">
                <a:moveTo>
                  <a:pt x="82926" y="85813"/>
                </a:moveTo>
                <a:lnTo>
                  <a:pt x="18072" y="85813"/>
                </a:lnTo>
                <a:lnTo>
                  <a:pt x="46508" y="85832"/>
                </a:lnTo>
                <a:lnTo>
                  <a:pt x="59764" y="88106"/>
                </a:lnTo>
                <a:lnTo>
                  <a:pt x="70383" y="94119"/>
                </a:lnTo>
                <a:lnTo>
                  <a:pt x="76923" y="99644"/>
                </a:lnTo>
                <a:lnTo>
                  <a:pt x="80162" y="107213"/>
                </a:lnTo>
                <a:lnTo>
                  <a:pt x="80162" y="121729"/>
                </a:lnTo>
                <a:lnTo>
                  <a:pt x="79248" y="126276"/>
                </a:lnTo>
                <a:lnTo>
                  <a:pt x="75641" y="134492"/>
                </a:lnTo>
                <a:lnTo>
                  <a:pt x="73139" y="138036"/>
                </a:lnTo>
                <a:lnTo>
                  <a:pt x="69900" y="140995"/>
                </a:lnTo>
                <a:lnTo>
                  <a:pt x="66700" y="143992"/>
                </a:lnTo>
                <a:lnTo>
                  <a:pt x="62941" y="146303"/>
                </a:lnTo>
                <a:lnTo>
                  <a:pt x="54356" y="149580"/>
                </a:lnTo>
                <a:lnTo>
                  <a:pt x="49809" y="150431"/>
                </a:lnTo>
                <a:lnTo>
                  <a:pt x="84928" y="150431"/>
                </a:lnTo>
                <a:lnTo>
                  <a:pt x="87464" y="148450"/>
                </a:lnTo>
                <a:lnTo>
                  <a:pt x="91554" y="143497"/>
                </a:lnTo>
                <a:lnTo>
                  <a:pt x="97472" y="131584"/>
                </a:lnTo>
                <a:lnTo>
                  <a:pt x="98971" y="124967"/>
                </a:lnTo>
                <a:lnTo>
                  <a:pt x="98971" y="112382"/>
                </a:lnTo>
                <a:lnTo>
                  <a:pt x="97993" y="107581"/>
                </a:lnTo>
                <a:lnTo>
                  <a:pt x="94208" y="98488"/>
                </a:lnTo>
                <a:lnTo>
                  <a:pt x="91668" y="94513"/>
                </a:lnTo>
                <a:lnTo>
                  <a:pt x="85229" y="87579"/>
                </a:lnTo>
                <a:lnTo>
                  <a:pt x="82926" y="85813"/>
                </a:lnTo>
                <a:close/>
              </a:path>
              <a:path extrusionOk="0" h="165100" w="99059">
                <a:moveTo>
                  <a:pt x="85081" y="14592"/>
                </a:moveTo>
                <a:lnTo>
                  <a:pt x="54267" y="14592"/>
                </a:lnTo>
                <a:lnTo>
                  <a:pt x="61772" y="17068"/>
                </a:lnTo>
                <a:lnTo>
                  <a:pt x="73317" y="26962"/>
                </a:lnTo>
                <a:lnTo>
                  <a:pt x="76225" y="33616"/>
                </a:lnTo>
                <a:lnTo>
                  <a:pt x="76225" y="46329"/>
                </a:lnTo>
                <a:lnTo>
                  <a:pt x="75311" y="50291"/>
                </a:lnTo>
                <a:lnTo>
                  <a:pt x="73469" y="53924"/>
                </a:lnTo>
                <a:lnTo>
                  <a:pt x="71666" y="57556"/>
                </a:lnTo>
                <a:lnTo>
                  <a:pt x="48399" y="71729"/>
                </a:lnTo>
                <a:lnTo>
                  <a:pt x="76549" y="71729"/>
                </a:lnTo>
                <a:lnTo>
                  <a:pt x="94513" y="45770"/>
                </a:lnTo>
                <a:lnTo>
                  <a:pt x="94513" y="34226"/>
                </a:lnTo>
                <a:lnTo>
                  <a:pt x="93141" y="28092"/>
                </a:lnTo>
                <a:lnTo>
                  <a:pt x="87706" y="17703"/>
                </a:lnTo>
                <a:lnTo>
                  <a:pt x="85081" y="14592"/>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2"/>
          <p:cNvSpPr/>
          <p:nvPr/>
        </p:nvSpPr>
        <p:spPr>
          <a:xfrm>
            <a:off x="7499091" y="1932077"/>
            <a:ext cx="88265" cy="130175"/>
          </a:xfrm>
          <a:custGeom>
            <a:rect b="b" l="l" r="r" t="t"/>
            <a:pathLst>
              <a:path extrusionOk="0" h="130175" w="88265">
                <a:moveTo>
                  <a:pt x="77685" y="13373"/>
                </a:moveTo>
                <a:lnTo>
                  <a:pt x="53682" y="13373"/>
                </a:lnTo>
                <a:lnTo>
                  <a:pt x="60312" y="16116"/>
                </a:lnTo>
                <a:lnTo>
                  <a:pt x="64681" y="21653"/>
                </a:lnTo>
                <a:lnTo>
                  <a:pt x="69049" y="27139"/>
                </a:lnTo>
                <a:lnTo>
                  <a:pt x="71247" y="33985"/>
                </a:lnTo>
                <a:lnTo>
                  <a:pt x="71247" y="50228"/>
                </a:lnTo>
                <a:lnTo>
                  <a:pt x="47002" y="55664"/>
                </a:lnTo>
                <a:lnTo>
                  <a:pt x="42202" y="56641"/>
                </a:lnTo>
                <a:lnTo>
                  <a:pt x="37071" y="58292"/>
                </a:lnTo>
                <a:lnTo>
                  <a:pt x="1524" y="85077"/>
                </a:lnTo>
                <a:lnTo>
                  <a:pt x="0" y="89966"/>
                </a:lnTo>
                <a:lnTo>
                  <a:pt x="288" y="100450"/>
                </a:lnTo>
                <a:lnTo>
                  <a:pt x="4000" y="112355"/>
                </a:lnTo>
                <a:lnTo>
                  <a:pt x="12763" y="122765"/>
                </a:lnTo>
                <a:lnTo>
                  <a:pt x="23899" y="128261"/>
                </a:lnTo>
                <a:lnTo>
                  <a:pt x="37350" y="130086"/>
                </a:lnTo>
                <a:lnTo>
                  <a:pt x="41960" y="130086"/>
                </a:lnTo>
                <a:lnTo>
                  <a:pt x="46291" y="129273"/>
                </a:lnTo>
                <a:lnTo>
                  <a:pt x="50330" y="127520"/>
                </a:lnTo>
                <a:lnTo>
                  <a:pt x="54394" y="125818"/>
                </a:lnTo>
                <a:lnTo>
                  <a:pt x="57962" y="123774"/>
                </a:lnTo>
                <a:lnTo>
                  <a:pt x="64223" y="119164"/>
                </a:lnTo>
                <a:lnTo>
                  <a:pt x="66763" y="116865"/>
                </a:lnTo>
                <a:lnTo>
                  <a:pt x="32981" y="116751"/>
                </a:lnTo>
                <a:lnTo>
                  <a:pt x="27825" y="114757"/>
                </a:lnTo>
                <a:lnTo>
                  <a:pt x="23609" y="110820"/>
                </a:lnTo>
                <a:lnTo>
                  <a:pt x="19418" y="106857"/>
                </a:lnTo>
                <a:lnTo>
                  <a:pt x="17310" y="101409"/>
                </a:lnTo>
                <a:lnTo>
                  <a:pt x="17310" y="91033"/>
                </a:lnTo>
                <a:lnTo>
                  <a:pt x="50444" y="67271"/>
                </a:lnTo>
                <a:lnTo>
                  <a:pt x="71247" y="62814"/>
                </a:lnTo>
                <a:lnTo>
                  <a:pt x="87795" y="62814"/>
                </a:lnTo>
                <a:lnTo>
                  <a:pt x="87795" y="41225"/>
                </a:lnTo>
                <a:lnTo>
                  <a:pt x="86353" y="28693"/>
                </a:lnTo>
                <a:lnTo>
                  <a:pt x="81345" y="17458"/>
                </a:lnTo>
                <a:lnTo>
                  <a:pt x="77685" y="13373"/>
                </a:lnTo>
                <a:close/>
              </a:path>
              <a:path extrusionOk="0" h="130175" w="88265">
                <a:moveTo>
                  <a:pt x="87795" y="109575"/>
                </a:moveTo>
                <a:lnTo>
                  <a:pt x="72224" y="109575"/>
                </a:lnTo>
                <a:lnTo>
                  <a:pt x="72224" y="127126"/>
                </a:lnTo>
                <a:lnTo>
                  <a:pt x="87795" y="127126"/>
                </a:lnTo>
                <a:lnTo>
                  <a:pt x="87795" y="109575"/>
                </a:lnTo>
                <a:close/>
              </a:path>
              <a:path extrusionOk="0" h="130175" w="88265">
                <a:moveTo>
                  <a:pt x="87795" y="62814"/>
                </a:moveTo>
                <a:lnTo>
                  <a:pt x="71247" y="62814"/>
                </a:lnTo>
                <a:lnTo>
                  <a:pt x="71247" y="92989"/>
                </a:lnTo>
                <a:lnTo>
                  <a:pt x="70421" y="95491"/>
                </a:lnTo>
                <a:lnTo>
                  <a:pt x="50088" y="114388"/>
                </a:lnTo>
                <a:lnTo>
                  <a:pt x="46545" y="115950"/>
                </a:lnTo>
                <a:lnTo>
                  <a:pt x="42875" y="116751"/>
                </a:lnTo>
                <a:lnTo>
                  <a:pt x="66856" y="116751"/>
                </a:lnTo>
                <a:lnTo>
                  <a:pt x="70548" y="112191"/>
                </a:lnTo>
                <a:lnTo>
                  <a:pt x="71729" y="110578"/>
                </a:lnTo>
                <a:lnTo>
                  <a:pt x="72224" y="109575"/>
                </a:lnTo>
                <a:lnTo>
                  <a:pt x="87795" y="109575"/>
                </a:lnTo>
                <a:lnTo>
                  <a:pt x="87795" y="62814"/>
                </a:lnTo>
                <a:close/>
              </a:path>
              <a:path extrusionOk="0" h="130175" w="88265">
                <a:moveTo>
                  <a:pt x="46507" y="0"/>
                </a:moveTo>
                <a:lnTo>
                  <a:pt x="42202" y="0"/>
                </a:lnTo>
                <a:lnTo>
                  <a:pt x="37960" y="482"/>
                </a:lnTo>
                <a:lnTo>
                  <a:pt x="33743" y="1498"/>
                </a:lnTo>
                <a:lnTo>
                  <a:pt x="29565" y="2438"/>
                </a:lnTo>
                <a:lnTo>
                  <a:pt x="8674" y="11137"/>
                </a:lnTo>
                <a:lnTo>
                  <a:pt x="13868" y="24485"/>
                </a:lnTo>
                <a:lnTo>
                  <a:pt x="14503" y="24002"/>
                </a:lnTo>
                <a:lnTo>
                  <a:pt x="16027" y="23113"/>
                </a:lnTo>
                <a:lnTo>
                  <a:pt x="18440" y="21894"/>
                </a:lnTo>
                <a:lnTo>
                  <a:pt x="20828" y="20637"/>
                </a:lnTo>
                <a:lnTo>
                  <a:pt x="23520" y="19392"/>
                </a:lnTo>
                <a:lnTo>
                  <a:pt x="26479" y="18199"/>
                </a:lnTo>
                <a:lnTo>
                  <a:pt x="29438" y="16941"/>
                </a:lnTo>
                <a:lnTo>
                  <a:pt x="32550" y="15811"/>
                </a:lnTo>
                <a:lnTo>
                  <a:pt x="35852" y="14871"/>
                </a:lnTo>
                <a:lnTo>
                  <a:pt x="39179" y="13830"/>
                </a:lnTo>
                <a:lnTo>
                  <a:pt x="42138" y="13373"/>
                </a:lnTo>
                <a:lnTo>
                  <a:pt x="77685" y="13373"/>
                </a:lnTo>
                <a:lnTo>
                  <a:pt x="71698" y="6689"/>
                </a:lnTo>
                <a:lnTo>
                  <a:pt x="60300" y="1673"/>
                </a:lnTo>
                <a:lnTo>
                  <a:pt x="46507" y="0"/>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2"/>
          <p:cNvSpPr/>
          <p:nvPr/>
        </p:nvSpPr>
        <p:spPr>
          <a:xfrm>
            <a:off x="7621026" y="1883839"/>
            <a:ext cx="94615" cy="178435"/>
          </a:xfrm>
          <a:custGeom>
            <a:rect b="b" l="l" r="r" t="t"/>
            <a:pathLst>
              <a:path extrusionOk="0" h="178435" w="94615">
                <a:moveTo>
                  <a:pt x="51041" y="48247"/>
                </a:moveTo>
                <a:lnTo>
                  <a:pt x="40170" y="48247"/>
                </a:lnTo>
                <a:lnTo>
                  <a:pt x="33693" y="50025"/>
                </a:lnTo>
                <a:lnTo>
                  <a:pt x="5562" y="80594"/>
                </a:lnTo>
                <a:lnTo>
                  <a:pt x="0" y="102641"/>
                </a:lnTo>
                <a:lnTo>
                  <a:pt x="0" y="118160"/>
                </a:lnTo>
                <a:lnTo>
                  <a:pt x="14693" y="162991"/>
                </a:lnTo>
                <a:lnTo>
                  <a:pt x="38671" y="178320"/>
                </a:lnTo>
                <a:lnTo>
                  <a:pt x="50888" y="178320"/>
                </a:lnTo>
                <a:lnTo>
                  <a:pt x="54457" y="177495"/>
                </a:lnTo>
                <a:lnTo>
                  <a:pt x="61544" y="174040"/>
                </a:lnTo>
                <a:lnTo>
                  <a:pt x="64782" y="171996"/>
                </a:lnTo>
                <a:lnTo>
                  <a:pt x="67652" y="169672"/>
                </a:lnTo>
                <a:lnTo>
                  <a:pt x="70548" y="167386"/>
                </a:lnTo>
                <a:lnTo>
                  <a:pt x="72897" y="165100"/>
                </a:lnTo>
                <a:lnTo>
                  <a:pt x="73538" y="164274"/>
                </a:lnTo>
                <a:lnTo>
                  <a:pt x="43218" y="164274"/>
                </a:lnTo>
                <a:lnTo>
                  <a:pt x="38366" y="162534"/>
                </a:lnTo>
                <a:lnTo>
                  <a:pt x="18364" y="121970"/>
                </a:lnTo>
                <a:lnTo>
                  <a:pt x="17805" y="115862"/>
                </a:lnTo>
                <a:lnTo>
                  <a:pt x="17907" y="102641"/>
                </a:lnTo>
                <a:lnTo>
                  <a:pt x="39916" y="63588"/>
                </a:lnTo>
                <a:lnTo>
                  <a:pt x="44195" y="62331"/>
                </a:lnTo>
                <a:lnTo>
                  <a:pt x="72914" y="62331"/>
                </a:lnTo>
                <a:lnTo>
                  <a:pt x="71869" y="60985"/>
                </a:lnTo>
                <a:lnTo>
                  <a:pt x="54635" y="49072"/>
                </a:lnTo>
                <a:lnTo>
                  <a:pt x="51041" y="48247"/>
                </a:lnTo>
                <a:close/>
              </a:path>
              <a:path extrusionOk="0" h="178435" w="94615">
                <a:moveTo>
                  <a:pt x="94246" y="157822"/>
                </a:moveTo>
                <a:lnTo>
                  <a:pt x="78181" y="157822"/>
                </a:lnTo>
                <a:lnTo>
                  <a:pt x="78181" y="175387"/>
                </a:lnTo>
                <a:lnTo>
                  <a:pt x="94246" y="175387"/>
                </a:lnTo>
                <a:lnTo>
                  <a:pt x="94246" y="157822"/>
                </a:lnTo>
                <a:close/>
              </a:path>
              <a:path extrusionOk="0" h="178435" w="94615">
                <a:moveTo>
                  <a:pt x="72914" y="62331"/>
                </a:moveTo>
                <a:lnTo>
                  <a:pt x="52958" y="62331"/>
                </a:lnTo>
                <a:lnTo>
                  <a:pt x="56565" y="63398"/>
                </a:lnTo>
                <a:lnTo>
                  <a:pt x="63157" y="67678"/>
                </a:lnTo>
                <a:lnTo>
                  <a:pt x="77177" y="87312"/>
                </a:lnTo>
                <a:lnTo>
                  <a:pt x="77177" y="140754"/>
                </a:lnTo>
                <a:lnTo>
                  <a:pt x="52590" y="164274"/>
                </a:lnTo>
                <a:lnTo>
                  <a:pt x="73538" y="164274"/>
                </a:lnTo>
                <a:lnTo>
                  <a:pt x="76542" y="160451"/>
                </a:lnTo>
                <a:lnTo>
                  <a:pt x="77673" y="158838"/>
                </a:lnTo>
                <a:lnTo>
                  <a:pt x="78181" y="157822"/>
                </a:lnTo>
                <a:lnTo>
                  <a:pt x="94246" y="157822"/>
                </a:lnTo>
                <a:lnTo>
                  <a:pt x="94246" y="68529"/>
                </a:lnTo>
                <a:lnTo>
                  <a:pt x="77177" y="68529"/>
                </a:lnTo>
                <a:lnTo>
                  <a:pt x="76542" y="67221"/>
                </a:lnTo>
                <a:lnTo>
                  <a:pt x="75310" y="65417"/>
                </a:lnTo>
                <a:lnTo>
                  <a:pt x="72914" y="62331"/>
                </a:lnTo>
                <a:close/>
              </a:path>
              <a:path extrusionOk="0" h="178435" w="94615">
                <a:moveTo>
                  <a:pt x="94246" y="0"/>
                </a:moveTo>
                <a:lnTo>
                  <a:pt x="77177" y="0"/>
                </a:lnTo>
                <a:lnTo>
                  <a:pt x="77177" y="68529"/>
                </a:lnTo>
                <a:lnTo>
                  <a:pt x="94246" y="68529"/>
                </a:lnTo>
                <a:lnTo>
                  <a:pt x="94246" y="0"/>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2"/>
          <p:cNvSpPr/>
          <p:nvPr/>
        </p:nvSpPr>
        <p:spPr>
          <a:xfrm>
            <a:off x="7746186" y="1932090"/>
            <a:ext cx="91440" cy="130175"/>
          </a:xfrm>
          <a:custGeom>
            <a:rect b="b" l="l" r="r" t="t"/>
            <a:pathLst>
              <a:path extrusionOk="0" h="130175" w="91440">
                <a:moveTo>
                  <a:pt x="54419" y="0"/>
                </a:moveTo>
                <a:lnTo>
                  <a:pt x="38417" y="0"/>
                </a:lnTo>
                <a:lnTo>
                  <a:pt x="31800" y="2057"/>
                </a:lnTo>
                <a:lnTo>
                  <a:pt x="20408" y="10299"/>
                </a:lnTo>
                <a:lnTo>
                  <a:pt x="15633" y="15430"/>
                </a:lnTo>
                <a:lnTo>
                  <a:pt x="11760" y="21653"/>
                </a:lnTo>
                <a:lnTo>
                  <a:pt x="7886" y="27800"/>
                </a:lnTo>
                <a:lnTo>
                  <a:pt x="4978" y="34518"/>
                </a:lnTo>
                <a:lnTo>
                  <a:pt x="1015" y="49047"/>
                </a:lnTo>
                <a:lnTo>
                  <a:pt x="75" y="55219"/>
                </a:lnTo>
                <a:lnTo>
                  <a:pt x="0" y="69570"/>
                </a:lnTo>
                <a:lnTo>
                  <a:pt x="736" y="77457"/>
                </a:lnTo>
                <a:lnTo>
                  <a:pt x="13741" y="114160"/>
                </a:lnTo>
                <a:lnTo>
                  <a:pt x="39281" y="130073"/>
                </a:lnTo>
                <a:lnTo>
                  <a:pt x="53593" y="130073"/>
                </a:lnTo>
                <a:lnTo>
                  <a:pt x="82270" y="123418"/>
                </a:lnTo>
                <a:lnTo>
                  <a:pt x="84658" y="122440"/>
                </a:lnTo>
                <a:lnTo>
                  <a:pt x="86334" y="121678"/>
                </a:lnTo>
                <a:lnTo>
                  <a:pt x="87350" y="121183"/>
                </a:lnTo>
                <a:lnTo>
                  <a:pt x="85646" y="116484"/>
                </a:lnTo>
                <a:lnTo>
                  <a:pt x="43980" y="116484"/>
                </a:lnTo>
                <a:lnTo>
                  <a:pt x="39027" y="114858"/>
                </a:lnTo>
                <a:lnTo>
                  <a:pt x="30759" y="108445"/>
                </a:lnTo>
                <a:lnTo>
                  <a:pt x="27393" y="104444"/>
                </a:lnTo>
                <a:lnTo>
                  <a:pt x="24739" y="99529"/>
                </a:lnTo>
                <a:lnTo>
                  <a:pt x="22085" y="94678"/>
                </a:lnTo>
                <a:lnTo>
                  <a:pt x="20192" y="89458"/>
                </a:lnTo>
                <a:lnTo>
                  <a:pt x="18935" y="83870"/>
                </a:lnTo>
                <a:lnTo>
                  <a:pt x="17716" y="78244"/>
                </a:lnTo>
                <a:lnTo>
                  <a:pt x="17068" y="72936"/>
                </a:lnTo>
                <a:lnTo>
                  <a:pt x="17068" y="67983"/>
                </a:lnTo>
                <a:lnTo>
                  <a:pt x="91287" y="67983"/>
                </a:lnTo>
                <a:lnTo>
                  <a:pt x="91287" y="55651"/>
                </a:lnTo>
                <a:lnTo>
                  <a:pt x="17564" y="55651"/>
                </a:lnTo>
                <a:lnTo>
                  <a:pt x="17564" y="51523"/>
                </a:lnTo>
                <a:lnTo>
                  <a:pt x="37287" y="14782"/>
                </a:lnTo>
                <a:lnTo>
                  <a:pt x="41478" y="13347"/>
                </a:lnTo>
                <a:lnTo>
                  <a:pt x="76276" y="13347"/>
                </a:lnTo>
                <a:lnTo>
                  <a:pt x="73088" y="9905"/>
                </a:lnTo>
                <a:lnTo>
                  <a:pt x="67309" y="5905"/>
                </a:lnTo>
                <a:lnTo>
                  <a:pt x="61506" y="1955"/>
                </a:lnTo>
                <a:lnTo>
                  <a:pt x="54419" y="0"/>
                </a:lnTo>
                <a:close/>
              </a:path>
              <a:path extrusionOk="0" h="130175" w="91440">
                <a:moveTo>
                  <a:pt x="82156" y="106857"/>
                </a:moveTo>
                <a:lnTo>
                  <a:pt x="53200" y="116484"/>
                </a:lnTo>
                <a:lnTo>
                  <a:pt x="85646" y="116484"/>
                </a:lnTo>
                <a:lnTo>
                  <a:pt x="82156" y="106857"/>
                </a:lnTo>
                <a:close/>
              </a:path>
              <a:path extrusionOk="0" h="130175" w="91440">
                <a:moveTo>
                  <a:pt x="76276" y="13347"/>
                </a:moveTo>
                <a:lnTo>
                  <a:pt x="51371" y="13347"/>
                </a:lnTo>
                <a:lnTo>
                  <a:pt x="55740" y="14846"/>
                </a:lnTo>
                <a:lnTo>
                  <a:pt x="63004" y="20993"/>
                </a:lnTo>
                <a:lnTo>
                  <a:pt x="65938" y="24625"/>
                </a:lnTo>
                <a:lnTo>
                  <a:pt x="68160" y="28930"/>
                </a:lnTo>
                <a:lnTo>
                  <a:pt x="70396" y="33197"/>
                </a:lnTo>
                <a:lnTo>
                  <a:pt x="72047" y="37807"/>
                </a:lnTo>
                <a:lnTo>
                  <a:pt x="74155" y="47713"/>
                </a:lnTo>
                <a:lnTo>
                  <a:pt x="74638" y="51523"/>
                </a:lnTo>
                <a:lnTo>
                  <a:pt x="74701" y="55651"/>
                </a:lnTo>
                <a:lnTo>
                  <a:pt x="91287" y="55651"/>
                </a:lnTo>
                <a:lnTo>
                  <a:pt x="91287" y="55219"/>
                </a:lnTo>
                <a:lnTo>
                  <a:pt x="90487" y="48323"/>
                </a:lnTo>
                <a:lnTo>
                  <a:pt x="88963" y="41020"/>
                </a:lnTo>
                <a:lnTo>
                  <a:pt x="87375" y="33781"/>
                </a:lnTo>
                <a:lnTo>
                  <a:pt x="84835" y="27127"/>
                </a:lnTo>
                <a:lnTo>
                  <a:pt x="77723" y="14909"/>
                </a:lnTo>
                <a:lnTo>
                  <a:pt x="76276" y="13347"/>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2"/>
          <p:cNvSpPr/>
          <p:nvPr/>
        </p:nvSpPr>
        <p:spPr>
          <a:xfrm>
            <a:off x="7873606" y="1932078"/>
            <a:ext cx="88900" cy="127635"/>
          </a:xfrm>
          <a:custGeom>
            <a:rect b="b" l="l" r="r" t="t"/>
            <a:pathLst>
              <a:path extrusionOk="0" h="127635" w="88900">
                <a:moveTo>
                  <a:pt x="16306" y="2971"/>
                </a:moveTo>
                <a:lnTo>
                  <a:pt x="0" y="2971"/>
                </a:lnTo>
                <a:lnTo>
                  <a:pt x="0" y="127139"/>
                </a:lnTo>
                <a:lnTo>
                  <a:pt x="17081" y="127139"/>
                </a:lnTo>
                <a:lnTo>
                  <a:pt x="17165" y="36677"/>
                </a:lnTo>
                <a:lnTo>
                  <a:pt x="17233" y="35953"/>
                </a:lnTo>
                <a:lnTo>
                  <a:pt x="26606" y="23393"/>
                </a:lnTo>
                <a:lnTo>
                  <a:pt x="29286" y="20827"/>
                </a:lnTo>
                <a:lnTo>
                  <a:pt x="30060" y="20281"/>
                </a:lnTo>
                <a:lnTo>
                  <a:pt x="16306" y="20281"/>
                </a:lnTo>
                <a:lnTo>
                  <a:pt x="16306" y="2971"/>
                </a:lnTo>
                <a:close/>
              </a:path>
              <a:path extrusionOk="0" h="127635" w="88900">
                <a:moveTo>
                  <a:pt x="79320" y="14084"/>
                </a:moveTo>
                <a:lnTo>
                  <a:pt x="50939" y="14084"/>
                </a:lnTo>
                <a:lnTo>
                  <a:pt x="54457" y="14998"/>
                </a:lnTo>
                <a:lnTo>
                  <a:pt x="57505" y="16827"/>
                </a:lnTo>
                <a:lnTo>
                  <a:pt x="71221" y="40474"/>
                </a:lnTo>
                <a:lnTo>
                  <a:pt x="71221" y="127139"/>
                </a:lnTo>
                <a:lnTo>
                  <a:pt x="88328" y="127139"/>
                </a:lnTo>
                <a:lnTo>
                  <a:pt x="88205" y="35953"/>
                </a:lnTo>
                <a:lnTo>
                  <a:pt x="81762" y="17081"/>
                </a:lnTo>
                <a:lnTo>
                  <a:pt x="79320" y="14084"/>
                </a:lnTo>
                <a:close/>
              </a:path>
              <a:path extrusionOk="0" h="127635" w="88900">
                <a:moveTo>
                  <a:pt x="55549" y="0"/>
                </a:moveTo>
                <a:lnTo>
                  <a:pt x="44678" y="0"/>
                </a:lnTo>
                <a:lnTo>
                  <a:pt x="40627" y="888"/>
                </a:lnTo>
                <a:lnTo>
                  <a:pt x="36868" y="2717"/>
                </a:lnTo>
                <a:lnTo>
                  <a:pt x="33045" y="4521"/>
                </a:lnTo>
                <a:lnTo>
                  <a:pt x="16306" y="20281"/>
                </a:lnTo>
                <a:lnTo>
                  <a:pt x="30060" y="20281"/>
                </a:lnTo>
                <a:lnTo>
                  <a:pt x="32435" y="18605"/>
                </a:lnTo>
                <a:lnTo>
                  <a:pt x="35979" y="16827"/>
                </a:lnTo>
                <a:lnTo>
                  <a:pt x="39547" y="14998"/>
                </a:lnTo>
                <a:lnTo>
                  <a:pt x="43192" y="14084"/>
                </a:lnTo>
                <a:lnTo>
                  <a:pt x="79320" y="14084"/>
                </a:lnTo>
                <a:lnTo>
                  <a:pt x="75349" y="9131"/>
                </a:lnTo>
                <a:lnTo>
                  <a:pt x="71221" y="5956"/>
                </a:lnTo>
                <a:lnTo>
                  <a:pt x="61353" y="1193"/>
                </a:lnTo>
                <a:lnTo>
                  <a:pt x="55549" y="0"/>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 name="Google Shape;17;p2"/>
          <p:cNvSpPr/>
          <p:nvPr/>
        </p:nvSpPr>
        <p:spPr>
          <a:xfrm>
            <a:off x="7990947" y="1877500"/>
            <a:ext cx="1421439" cy="245217"/>
          </a:xfrm>
          <a:prstGeom prst="rect">
            <a:avLst/>
          </a:prstGeom>
          <a:blipFill rotWithShape="1">
            <a:blip r:embed="rId1">
              <a:alphaModFix/>
            </a:blip>
            <a:stretch>
              <a:fillRect b="0" l="0" r="0" t="0"/>
            </a:stretch>
          </a:blip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2"/>
          <p:cNvSpPr/>
          <p:nvPr/>
        </p:nvSpPr>
        <p:spPr>
          <a:xfrm>
            <a:off x="7377892" y="1622571"/>
            <a:ext cx="111125" cy="165100"/>
          </a:xfrm>
          <a:custGeom>
            <a:rect b="b" l="l" r="r" t="t"/>
            <a:pathLst>
              <a:path extrusionOk="0" h="165100" w="111125">
                <a:moveTo>
                  <a:pt x="35852" y="0"/>
                </a:moveTo>
                <a:lnTo>
                  <a:pt x="0" y="0"/>
                </a:lnTo>
                <a:lnTo>
                  <a:pt x="0" y="164972"/>
                </a:lnTo>
                <a:lnTo>
                  <a:pt x="46827" y="164536"/>
                </a:lnTo>
                <a:lnTo>
                  <a:pt x="58571" y="161845"/>
                </a:lnTo>
                <a:lnTo>
                  <a:pt x="71853" y="156047"/>
                </a:lnTo>
                <a:lnTo>
                  <a:pt x="79614" y="150380"/>
                </a:lnTo>
                <a:lnTo>
                  <a:pt x="18046" y="150380"/>
                </a:lnTo>
                <a:lnTo>
                  <a:pt x="18046" y="14604"/>
                </a:lnTo>
                <a:lnTo>
                  <a:pt x="81426" y="14604"/>
                </a:lnTo>
                <a:lnTo>
                  <a:pt x="74463" y="9953"/>
                </a:lnTo>
                <a:lnTo>
                  <a:pt x="61115" y="3881"/>
                </a:lnTo>
                <a:lnTo>
                  <a:pt x="48867" y="968"/>
                </a:lnTo>
                <a:lnTo>
                  <a:pt x="35852" y="0"/>
                </a:lnTo>
                <a:close/>
              </a:path>
              <a:path extrusionOk="0" h="165100" w="111125">
                <a:moveTo>
                  <a:pt x="81426" y="14604"/>
                </a:moveTo>
                <a:lnTo>
                  <a:pt x="45402" y="14604"/>
                </a:lnTo>
                <a:lnTo>
                  <a:pt x="52222" y="16065"/>
                </a:lnTo>
                <a:lnTo>
                  <a:pt x="65252" y="22021"/>
                </a:lnTo>
                <a:lnTo>
                  <a:pt x="70993" y="26238"/>
                </a:lnTo>
                <a:lnTo>
                  <a:pt x="75920" y="31800"/>
                </a:lnTo>
                <a:lnTo>
                  <a:pt x="80860" y="37299"/>
                </a:lnTo>
                <a:lnTo>
                  <a:pt x="84836" y="44018"/>
                </a:lnTo>
                <a:lnTo>
                  <a:pt x="88406" y="53646"/>
                </a:lnTo>
                <a:lnTo>
                  <a:pt x="91298" y="65582"/>
                </a:lnTo>
                <a:lnTo>
                  <a:pt x="92252" y="78917"/>
                </a:lnTo>
                <a:lnTo>
                  <a:pt x="92208" y="82043"/>
                </a:lnTo>
                <a:lnTo>
                  <a:pt x="81686" y="123164"/>
                </a:lnTo>
                <a:lnTo>
                  <a:pt x="46482" y="150380"/>
                </a:lnTo>
                <a:lnTo>
                  <a:pt x="79614" y="150380"/>
                </a:lnTo>
                <a:lnTo>
                  <a:pt x="107796" y="104438"/>
                </a:lnTo>
                <a:lnTo>
                  <a:pt x="110794" y="78917"/>
                </a:lnTo>
                <a:lnTo>
                  <a:pt x="110731" y="75166"/>
                </a:lnTo>
                <a:lnTo>
                  <a:pt x="101314" y="37566"/>
                </a:lnTo>
                <a:lnTo>
                  <a:pt x="84391" y="16585"/>
                </a:lnTo>
                <a:lnTo>
                  <a:pt x="81426" y="14604"/>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2"/>
          <p:cNvSpPr/>
          <p:nvPr/>
        </p:nvSpPr>
        <p:spPr>
          <a:xfrm>
            <a:off x="7518161" y="1663390"/>
            <a:ext cx="86995" cy="127635"/>
          </a:xfrm>
          <a:custGeom>
            <a:rect b="b" l="l" r="r" t="t"/>
            <a:pathLst>
              <a:path extrusionOk="0" h="127635" w="86995">
                <a:moveTo>
                  <a:pt x="17043" y="0"/>
                </a:moveTo>
                <a:lnTo>
                  <a:pt x="0" y="0"/>
                </a:lnTo>
                <a:lnTo>
                  <a:pt x="73" y="90817"/>
                </a:lnTo>
                <a:lnTo>
                  <a:pt x="9131" y="114147"/>
                </a:lnTo>
                <a:lnTo>
                  <a:pt x="12242" y="118033"/>
                </a:lnTo>
                <a:lnTo>
                  <a:pt x="16281" y="121145"/>
                </a:lnTo>
                <a:lnTo>
                  <a:pt x="25984" y="125971"/>
                </a:lnTo>
                <a:lnTo>
                  <a:pt x="31826" y="127165"/>
                </a:lnTo>
                <a:lnTo>
                  <a:pt x="43027" y="127165"/>
                </a:lnTo>
                <a:lnTo>
                  <a:pt x="66099" y="113017"/>
                </a:lnTo>
                <a:lnTo>
                  <a:pt x="36283" y="113017"/>
                </a:lnTo>
                <a:lnTo>
                  <a:pt x="32613" y="112166"/>
                </a:lnTo>
                <a:lnTo>
                  <a:pt x="18414" y="94335"/>
                </a:lnTo>
                <a:lnTo>
                  <a:pt x="17500" y="90817"/>
                </a:lnTo>
                <a:lnTo>
                  <a:pt x="17043" y="87122"/>
                </a:lnTo>
                <a:lnTo>
                  <a:pt x="17043" y="0"/>
                </a:lnTo>
                <a:close/>
              </a:path>
              <a:path extrusionOk="0" h="127635" w="86995">
                <a:moveTo>
                  <a:pt x="86791" y="106603"/>
                </a:moveTo>
                <a:lnTo>
                  <a:pt x="70726" y="106603"/>
                </a:lnTo>
                <a:lnTo>
                  <a:pt x="70726" y="124167"/>
                </a:lnTo>
                <a:lnTo>
                  <a:pt x="86791" y="124167"/>
                </a:lnTo>
                <a:lnTo>
                  <a:pt x="86791" y="106603"/>
                </a:lnTo>
                <a:close/>
              </a:path>
              <a:path extrusionOk="0" h="127635" w="86995">
                <a:moveTo>
                  <a:pt x="86791" y="0"/>
                </a:moveTo>
                <a:lnTo>
                  <a:pt x="69748" y="0"/>
                </a:lnTo>
                <a:lnTo>
                  <a:pt x="69748" y="89535"/>
                </a:lnTo>
                <a:lnTo>
                  <a:pt x="69570" y="90512"/>
                </a:lnTo>
                <a:lnTo>
                  <a:pt x="51676" y="109931"/>
                </a:lnTo>
                <a:lnTo>
                  <a:pt x="48221" y="112014"/>
                </a:lnTo>
                <a:lnTo>
                  <a:pt x="44526" y="113017"/>
                </a:lnTo>
                <a:lnTo>
                  <a:pt x="66099" y="113017"/>
                </a:lnTo>
                <a:lnTo>
                  <a:pt x="69113" y="109016"/>
                </a:lnTo>
                <a:lnTo>
                  <a:pt x="70243" y="107429"/>
                </a:lnTo>
                <a:lnTo>
                  <a:pt x="70726" y="106603"/>
                </a:lnTo>
                <a:lnTo>
                  <a:pt x="86791" y="106603"/>
                </a:lnTo>
                <a:lnTo>
                  <a:pt x="86791" y="0"/>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2"/>
          <p:cNvSpPr/>
          <p:nvPr/>
        </p:nvSpPr>
        <p:spPr>
          <a:xfrm>
            <a:off x="7638363" y="1660410"/>
            <a:ext cx="88265" cy="130175"/>
          </a:xfrm>
          <a:custGeom>
            <a:rect b="b" l="l" r="r" t="t"/>
            <a:pathLst>
              <a:path extrusionOk="0" h="130175" w="88265">
                <a:moveTo>
                  <a:pt x="77658" y="13347"/>
                </a:moveTo>
                <a:lnTo>
                  <a:pt x="53682" y="13347"/>
                </a:lnTo>
                <a:lnTo>
                  <a:pt x="60312" y="16129"/>
                </a:lnTo>
                <a:lnTo>
                  <a:pt x="64681" y="21628"/>
                </a:lnTo>
                <a:lnTo>
                  <a:pt x="69049" y="27178"/>
                </a:lnTo>
                <a:lnTo>
                  <a:pt x="71247" y="33997"/>
                </a:lnTo>
                <a:lnTo>
                  <a:pt x="71247" y="50203"/>
                </a:lnTo>
                <a:lnTo>
                  <a:pt x="47002" y="55676"/>
                </a:lnTo>
                <a:lnTo>
                  <a:pt x="42202" y="56654"/>
                </a:lnTo>
                <a:lnTo>
                  <a:pt x="37071" y="58331"/>
                </a:lnTo>
                <a:lnTo>
                  <a:pt x="4584" y="80619"/>
                </a:lnTo>
                <a:lnTo>
                  <a:pt x="0" y="89966"/>
                </a:lnTo>
                <a:lnTo>
                  <a:pt x="289" y="100453"/>
                </a:lnTo>
                <a:lnTo>
                  <a:pt x="4005" y="112355"/>
                </a:lnTo>
                <a:lnTo>
                  <a:pt x="12775" y="122775"/>
                </a:lnTo>
                <a:lnTo>
                  <a:pt x="23907" y="128297"/>
                </a:lnTo>
                <a:lnTo>
                  <a:pt x="37350" y="130124"/>
                </a:lnTo>
                <a:lnTo>
                  <a:pt x="41960" y="130124"/>
                </a:lnTo>
                <a:lnTo>
                  <a:pt x="66805" y="116789"/>
                </a:lnTo>
                <a:lnTo>
                  <a:pt x="32981" y="116789"/>
                </a:lnTo>
                <a:lnTo>
                  <a:pt x="27825" y="114795"/>
                </a:lnTo>
                <a:lnTo>
                  <a:pt x="23609" y="110794"/>
                </a:lnTo>
                <a:lnTo>
                  <a:pt x="19418" y="106857"/>
                </a:lnTo>
                <a:lnTo>
                  <a:pt x="17310" y="101447"/>
                </a:lnTo>
                <a:lnTo>
                  <a:pt x="17310" y="91033"/>
                </a:lnTo>
                <a:lnTo>
                  <a:pt x="18389" y="87807"/>
                </a:lnTo>
                <a:lnTo>
                  <a:pt x="71247" y="62852"/>
                </a:lnTo>
                <a:lnTo>
                  <a:pt x="87795" y="62852"/>
                </a:lnTo>
                <a:lnTo>
                  <a:pt x="87795" y="41230"/>
                </a:lnTo>
                <a:lnTo>
                  <a:pt x="86352" y="28690"/>
                </a:lnTo>
                <a:lnTo>
                  <a:pt x="81343" y="17461"/>
                </a:lnTo>
                <a:lnTo>
                  <a:pt x="77658" y="13347"/>
                </a:lnTo>
                <a:close/>
              </a:path>
              <a:path extrusionOk="0" h="130175" w="88265">
                <a:moveTo>
                  <a:pt x="87795" y="109575"/>
                </a:moveTo>
                <a:lnTo>
                  <a:pt x="72224" y="109575"/>
                </a:lnTo>
                <a:lnTo>
                  <a:pt x="72224" y="127139"/>
                </a:lnTo>
                <a:lnTo>
                  <a:pt x="87795" y="127139"/>
                </a:lnTo>
                <a:lnTo>
                  <a:pt x="87795" y="109575"/>
                </a:lnTo>
                <a:close/>
              </a:path>
              <a:path extrusionOk="0" h="130175" w="88265">
                <a:moveTo>
                  <a:pt x="87795" y="62852"/>
                </a:moveTo>
                <a:lnTo>
                  <a:pt x="71247" y="62852"/>
                </a:lnTo>
                <a:lnTo>
                  <a:pt x="71247" y="93027"/>
                </a:lnTo>
                <a:lnTo>
                  <a:pt x="70421" y="95465"/>
                </a:lnTo>
                <a:lnTo>
                  <a:pt x="69011" y="98094"/>
                </a:lnTo>
                <a:lnTo>
                  <a:pt x="67030" y="100787"/>
                </a:lnTo>
                <a:lnTo>
                  <a:pt x="65049" y="103530"/>
                </a:lnTo>
                <a:lnTo>
                  <a:pt x="42875" y="116789"/>
                </a:lnTo>
                <a:lnTo>
                  <a:pt x="66805" y="116789"/>
                </a:lnTo>
                <a:lnTo>
                  <a:pt x="70548" y="112229"/>
                </a:lnTo>
                <a:lnTo>
                  <a:pt x="71742" y="110578"/>
                </a:lnTo>
                <a:lnTo>
                  <a:pt x="72224" y="109575"/>
                </a:lnTo>
                <a:lnTo>
                  <a:pt x="87795" y="109575"/>
                </a:lnTo>
                <a:lnTo>
                  <a:pt x="87795" y="62852"/>
                </a:lnTo>
                <a:close/>
              </a:path>
              <a:path extrusionOk="0" h="130175" w="88265">
                <a:moveTo>
                  <a:pt x="46507" y="0"/>
                </a:moveTo>
                <a:lnTo>
                  <a:pt x="42202" y="0"/>
                </a:lnTo>
                <a:lnTo>
                  <a:pt x="37960" y="495"/>
                </a:lnTo>
                <a:lnTo>
                  <a:pt x="8674" y="11150"/>
                </a:lnTo>
                <a:lnTo>
                  <a:pt x="13868" y="24498"/>
                </a:lnTo>
                <a:lnTo>
                  <a:pt x="14503" y="24003"/>
                </a:lnTo>
                <a:lnTo>
                  <a:pt x="16027" y="23126"/>
                </a:lnTo>
                <a:lnTo>
                  <a:pt x="42138" y="13347"/>
                </a:lnTo>
                <a:lnTo>
                  <a:pt x="77658" y="13347"/>
                </a:lnTo>
                <a:lnTo>
                  <a:pt x="71698" y="6694"/>
                </a:lnTo>
                <a:lnTo>
                  <a:pt x="60300" y="1676"/>
                </a:lnTo>
                <a:lnTo>
                  <a:pt x="46507" y="0"/>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2"/>
          <p:cNvSpPr/>
          <p:nvPr/>
        </p:nvSpPr>
        <p:spPr>
          <a:xfrm>
            <a:off x="7769473" y="1612163"/>
            <a:ext cx="39370" cy="178435"/>
          </a:xfrm>
          <a:custGeom>
            <a:rect b="b" l="l" r="r" t="t"/>
            <a:pathLst>
              <a:path extrusionOk="0" h="178435" w="39370">
                <a:moveTo>
                  <a:pt x="17043" y="0"/>
                </a:moveTo>
                <a:lnTo>
                  <a:pt x="0" y="0"/>
                </a:lnTo>
                <a:lnTo>
                  <a:pt x="0" y="152361"/>
                </a:lnTo>
                <a:lnTo>
                  <a:pt x="368" y="156171"/>
                </a:lnTo>
                <a:lnTo>
                  <a:pt x="1218" y="160299"/>
                </a:lnTo>
                <a:lnTo>
                  <a:pt x="1828" y="163448"/>
                </a:lnTo>
                <a:lnTo>
                  <a:pt x="3136" y="166623"/>
                </a:lnTo>
                <a:lnTo>
                  <a:pt x="5067" y="169341"/>
                </a:lnTo>
                <a:lnTo>
                  <a:pt x="6959" y="172059"/>
                </a:lnTo>
                <a:lnTo>
                  <a:pt x="9461" y="174256"/>
                </a:lnTo>
                <a:lnTo>
                  <a:pt x="12611" y="175869"/>
                </a:lnTo>
                <a:lnTo>
                  <a:pt x="15722" y="177558"/>
                </a:lnTo>
                <a:lnTo>
                  <a:pt x="19786" y="178384"/>
                </a:lnTo>
                <a:lnTo>
                  <a:pt x="27177" y="178384"/>
                </a:lnTo>
                <a:lnTo>
                  <a:pt x="29921" y="177952"/>
                </a:lnTo>
                <a:lnTo>
                  <a:pt x="35877" y="176301"/>
                </a:lnTo>
                <a:lnTo>
                  <a:pt x="37922" y="175450"/>
                </a:lnTo>
                <a:lnTo>
                  <a:pt x="39052" y="174650"/>
                </a:lnTo>
                <a:lnTo>
                  <a:pt x="35205" y="163995"/>
                </a:lnTo>
                <a:lnTo>
                  <a:pt x="22593" y="163995"/>
                </a:lnTo>
                <a:lnTo>
                  <a:pt x="20370" y="162471"/>
                </a:lnTo>
                <a:lnTo>
                  <a:pt x="17703" y="156171"/>
                </a:lnTo>
                <a:lnTo>
                  <a:pt x="17088" y="152361"/>
                </a:lnTo>
                <a:lnTo>
                  <a:pt x="17043" y="0"/>
                </a:lnTo>
                <a:close/>
              </a:path>
              <a:path extrusionOk="0" h="178435" w="39370">
                <a:moveTo>
                  <a:pt x="33870" y="160299"/>
                </a:moveTo>
                <a:lnTo>
                  <a:pt x="33223" y="161150"/>
                </a:lnTo>
                <a:lnTo>
                  <a:pt x="32003" y="161975"/>
                </a:lnTo>
                <a:lnTo>
                  <a:pt x="30175" y="162775"/>
                </a:lnTo>
                <a:lnTo>
                  <a:pt x="28371" y="163601"/>
                </a:lnTo>
                <a:lnTo>
                  <a:pt x="26898" y="163995"/>
                </a:lnTo>
                <a:lnTo>
                  <a:pt x="35205" y="163995"/>
                </a:lnTo>
                <a:lnTo>
                  <a:pt x="33870" y="160299"/>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2"/>
          <p:cNvSpPr/>
          <p:nvPr/>
        </p:nvSpPr>
        <p:spPr>
          <a:xfrm>
            <a:off x="7829811" y="1660408"/>
            <a:ext cx="91440" cy="130175"/>
          </a:xfrm>
          <a:custGeom>
            <a:rect b="b" l="l" r="r" t="t"/>
            <a:pathLst>
              <a:path extrusionOk="0" h="130175" w="91440">
                <a:moveTo>
                  <a:pt x="54419" y="0"/>
                </a:moveTo>
                <a:lnTo>
                  <a:pt x="38417" y="0"/>
                </a:lnTo>
                <a:lnTo>
                  <a:pt x="31800" y="2070"/>
                </a:lnTo>
                <a:lnTo>
                  <a:pt x="4978" y="34531"/>
                </a:lnTo>
                <a:lnTo>
                  <a:pt x="0" y="69596"/>
                </a:lnTo>
                <a:lnTo>
                  <a:pt x="736" y="77470"/>
                </a:lnTo>
                <a:lnTo>
                  <a:pt x="13741" y="114147"/>
                </a:lnTo>
                <a:lnTo>
                  <a:pt x="39281" y="130124"/>
                </a:lnTo>
                <a:lnTo>
                  <a:pt x="53593" y="130124"/>
                </a:lnTo>
                <a:lnTo>
                  <a:pt x="58026" y="129755"/>
                </a:lnTo>
                <a:lnTo>
                  <a:pt x="62242" y="128993"/>
                </a:lnTo>
                <a:lnTo>
                  <a:pt x="66420" y="128295"/>
                </a:lnTo>
                <a:lnTo>
                  <a:pt x="84658" y="122428"/>
                </a:lnTo>
                <a:lnTo>
                  <a:pt x="86334" y="121729"/>
                </a:lnTo>
                <a:lnTo>
                  <a:pt x="87350" y="121208"/>
                </a:lnTo>
                <a:lnTo>
                  <a:pt x="85656" y="116535"/>
                </a:lnTo>
                <a:lnTo>
                  <a:pt x="43980" y="116535"/>
                </a:lnTo>
                <a:lnTo>
                  <a:pt x="39027" y="114909"/>
                </a:lnTo>
                <a:lnTo>
                  <a:pt x="17716" y="78232"/>
                </a:lnTo>
                <a:lnTo>
                  <a:pt x="17081" y="72986"/>
                </a:lnTo>
                <a:lnTo>
                  <a:pt x="17081" y="68033"/>
                </a:lnTo>
                <a:lnTo>
                  <a:pt x="91287" y="68033"/>
                </a:lnTo>
                <a:lnTo>
                  <a:pt x="91287" y="55664"/>
                </a:lnTo>
                <a:lnTo>
                  <a:pt x="17564" y="55664"/>
                </a:lnTo>
                <a:lnTo>
                  <a:pt x="17564" y="51511"/>
                </a:lnTo>
                <a:lnTo>
                  <a:pt x="33654" y="17703"/>
                </a:lnTo>
                <a:lnTo>
                  <a:pt x="37287" y="14808"/>
                </a:lnTo>
                <a:lnTo>
                  <a:pt x="41478" y="13335"/>
                </a:lnTo>
                <a:lnTo>
                  <a:pt x="76260" y="13335"/>
                </a:lnTo>
                <a:lnTo>
                  <a:pt x="73088" y="9893"/>
                </a:lnTo>
                <a:lnTo>
                  <a:pt x="61506" y="1981"/>
                </a:lnTo>
                <a:lnTo>
                  <a:pt x="54419" y="0"/>
                </a:lnTo>
                <a:close/>
              </a:path>
              <a:path extrusionOk="0" h="130175" w="91440">
                <a:moveTo>
                  <a:pt x="82156" y="106883"/>
                </a:moveTo>
                <a:lnTo>
                  <a:pt x="80810" y="107708"/>
                </a:lnTo>
                <a:lnTo>
                  <a:pt x="79070" y="108648"/>
                </a:lnTo>
                <a:lnTo>
                  <a:pt x="76961" y="109689"/>
                </a:lnTo>
                <a:lnTo>
                  <a:pt x="74828" y="110820"/>
                </a:lnTo>
                <a:lnTo>
                  <a:pt x="53200" y="116535"/>
                </a:lnTo>
                <a:lnTo>
                  <a:pt x="85656" y="116535"/>
                </a:lnTo>
                <a:lnTo>
                  <a:pt x="82156" y="106883"/>
                </a:lnTo>
                <a:close/>
              </a:path>
              <a:path extrusionOk="0" h="130175" w="91440">
                <a:moveTo>
                  <a:pt x="76260" y="13335"/>
                </a:moveTo>
                <a:lnTo>
                  <a:pt x="51371" y="13335"/>
                </a:lnTo>
                <a:lnTo>
                  <a:pt x="55740" y="14897"/>
                </a:lnTo>
                <a:lnTo>
                  <a:pt x="59372" y="17957"/>
                </a:lnTo>
                <a:lnTo>
                  <a:pt x="74701" y="55664"/>
                </a:lnTo>
                <a:lnTo>
                  <a:pt x="91287" y="55664"/>
                </a:lnTo>
                <a:lnTo>
                  <a:pt x="91287" y="55245"/>
                </a:lnTo>
                <a:lnTo>
                  <a:pt x="90487" y="48336"/>
                </a:lnTo>
                <a:lnTo>
                  <a:pt x="88963" y="41071"/>
                </a:lnTo>
                <a:lnTo>
                  <a:pt x="87375" y="33807"/>
                </a:lnTo>
                <a:lnTo>
                  <a:pt x="84835" y="27114"/>
                </a:lnTo>
                <a:lnTo>
                  <a:pt x="81237" y="20980"/>
                </a:lnTo>
                <a:lnTo>
                  <a:pt x="77723" y="14922"/>
                </a:lnTo>
                <a:lnTo>
                  <a:pt x="76260" y="13335"/>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2"/>
          <p:cNvSpPr/>
          <p:nvPr/>
        </p:nvSpPr>
        <p:spPr>
          <a:xfrm>
            <a:off x="8023606" y="1605813"/>
            <a:ext cx="1149137" cy="191091"/>
          </a:xfrm>
          <a:prstGeom prst="rect">
            <a:avLst/>
          </a:prstGeom>
          <a:blipFill rotWithShape="1">
            <a:blip r:embed="rId2">
              <a:alphaModFix/>
            </a:blip>
            <a:stretch>
              <a:fillRect b="0" l="0" r="0" t="0"/>
            </a:stretch>
          </a:blip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2"/>
          <p:cNvSpPr/>
          <p:nvPr/>
        </p:nvSpPr>
        <p:spPr>
          <a:xfrm>
            <a:off x="7377080" y="812926"/>
            <a:ext cx="481330" cy="650875"/>
          </a:xfrm>
          <a:custGeom>
            <a:rect b="b" l="l" r="r" t="t"/>
            <a:pathLst>
              <a:path extrusionOk="0" h="650875" w="481329">
                <a:moveTo>
                  <a:pt x="185432" y="0"/>
                </a:moveTo>
                <a:lnTo>
                  <a:pt x="16243" y="0"/>
                </a:lnTo>
                <a:lnTo>
                  <a:pt x="10591" y="2311"/>
                </a:lnTo>
                <a:lnTo>
                  <a:pt x="6350" y="6896"/>
                </a:lnTo>
                <a:lnTo>
                  <a:pt x="2108" y="11391"/>
                </a:lnTo>
                <a:lnTo>
                  <a:pt x="0" y="17221"/>
                </a:lnTo>
                <a:lnTo>
                  <a:pt x="0" y="633133"/>
                </a:lnTo>
                <a:lnTo>
                  <a:pt x="2108" y="638962"/>
                </a:lnTo>
                <a:lnTo>
                  <a:pt x="6350" y="643572"/>
                </a:lnTo>
                <a:lnTo>
                  <a:pt x="10528" y="648068"/>
                </a:lnTo>
                <a:lnTo>
                  <a:pt x="16243" y="650290"/>
                </a:lnTo>
                <a:lnTo>
                  <a:pt x="190839" y="650263"/>
                </a:lnTo>
                <a:lnTo>
                  <a:pt x="241136" y="645620"/>
                </a:lnTo>
                <a:lnTo>
                  <a:pt x="290048" y="632258"/>
                </a:lnTo>
                <a:lnTo>
                  <a:pt x="325740" y="616188"/>
                </a:lnTo>
                <a:lnTo>
                  <a:pt x="366950" y="588026"/>
                </a:lnTo>
                <a:lnTo>
                  <a:pt x="395180" y="560881"/>
                </a:lnTo>
                <a:lnTo>
                  <a:pt x="395954" y="559993"/>
                </a:lnTo>
                <a:lnTo>
                  <a:pt x="114731" y="559993"/>
                </a:lnTo>
                <a:lnTo>
                  <a:pt x="114731" y="90360"/>
                </a:lnTo>
                <a:lnTo>
                  <a:pt x="403472" y="90360"/>
                </a:lnTo>
                <a:lnTo>
                  <a:pt x="395351" y="81415"/>
                </a:lnTo>
                <a:lnTo>
                  <a:pt x="358558" y="50787"/>
                </a:lnTo>
                <a:lnTo>
                  <a:pt x="324815" y="31192"/>
                </a:lnTo>
                <a:lnTo>
                  <a:pt x="287017" y="15341"/>
                </a:lnTo>
                <a:lnTo>
                  <a:pt x="238229" y="3838"/>
                </a:lnTo>
                <a:lnTo>
                  <a:pt x="199006" y="240"/>
                </a:lnTo>
                <a:lnTo>
                  <a:pt x="185432" y="0"/>
                </a:lnTo>
                <a:close/>
              </a:path>
              <a:path extrusionOk="0" h="650875" w="481329">
                <a:moveTo>
                  <a:pt x="403472" y="90360"/>
                </a:moveTo>
                <a:lnTo>
                  <a:pt x="114731" y="90360"/>
                </a:lnTo>
                <a:lnTo>
                  <a:pt x="195356" y="90505"/>
                </a:lnTo>
                <a:lnTo>
                  <a:pt x="207452" y="91429"/>
                </a:lnTo>
                <a:lnTo>
                  <a:pt x="255994" y="105336"/>
                </a:lnTo>
                <a:lnTo>
                  <a:pt x="289695" y="126401"/>
                </a:lnTo>
                <a:lnTo>
                  <a:pt x="316561" y="154075"/>
                </a:lnTo>
                <a:lnTo>
                  <a:pt x="339571" y="193187"/>
                </a:lnTo>
                <a:lnTo>
                  <a:pt x="354050" y="234757"/>
                </a:lnTo>
                <a:lnTo>
                  <a:pt x="361826" y="284557"/>
                </a:lnTo>
                <a:lnTo>
                  <a:pt x="362800" y="311035"/>
                </a:lnTo>
                <a:lnTo>
                  <a:pt x="362664" y="322099"/>
                </a:lnTo>
                <a:lnTo>
                  <a:pt x="358342" y="370445"/>
                </a:lnTo>
                <a:lnTo>
                  <a:pt x="350283" y="409109"/>
                </a:lnTo>
                <a:lnTo>
                  <a:pt x="337317" y="447332"/>
                </a:lnTo>
                <a:lnTo>
                  <a:pt x="312764" y="490718"/>
                </a:lnTo>
                <a:lnTo>
                  <a:pt x="286763" y="519647"/>
                </a:lnTo>
                <a:lnTo>
                  <a:pt x="244811" y="547217"/>
                </a:lnTo>
                <a:lnTo>
                  <a:pt x="195517" y="559483"/>
                </a:lnTo>
                <a:lnTo>
                  <a:pt x="182130" y="559993"/>
                </a:lnTo>
                <a:lnTo>
                  <a:pt x="395954" y="559993"/>
                </a:lnTo>
                <a:lnTo>
                  <a:pt x="424375" y="522300"/>
                </a:lnTo>
                <a:lnTo>
                  <a:pt x="447733" y="477685"/>
                </a:lnTo>
                <a:lnTo>
                  <a:pt x="463140" y="437286"/>
                </a:lnTo>
                <a:lnTo>
                  <a:pt x="474623" y="389001"/>
                </a:lnTo>
                <a:lnTo>
                  <a:pt x="479463" y="350849"/>
                </a:lnTo>
                <a:lnTo>
                  <a:pt x="480991" y="302282"/>
                </a:lnTo>
                <a:lnTo>
                  <a:pt x="480543" y="289378"/>
                </a:lnTo>
                <a:lnTo>
                  <a:pt x="474671" y="239241"/>
                </a:lnTo>
                <a:lnTo>
                  <a:pt x="461665" y="190033"/>
                </a:lnTo>
                <a:lnTo>
                  <a:pt x="446967" y="154682"/>
                </a:lnTo>
                <a:lnTo>
                  <a:pt x="420819" y="111814"/>
                </a:lnTo>
                <a:lnTo>
                  <a:pt x="404442" y="91429"/>
                </a:lnTo>
                <a:lnTo>
                  <a:pt x="403472" y="90360"/>
                </a:lnTo>
                <a:close/>
              </a:path>
            </a:pathLst>
          </a:custGeom>
          <a:solidFill>
            <a:srgbClr val="ED1C24"/>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2"/>
          <p:cNvSpPr/>
          <p:nvPr/>
        </p:nvSpPr>
        <p:spPr>
          <a:xfrm>
            <a:off x="7968509" y="812945"/>
            <a:ext cx="454659" cy="650875"/>
          </a:xfrm>
          <a:custGeom>
            <a:rect b="b" l="l" r="r" t="t"/>
            <a:pathLst>
              <a:path extrusionOk="0" h="650875" w="454659">
                <a:moveTo>
                  <a:pt x="97510" y="0"/>
                </a:moveTo>
                <a:lnTo>
                  <a:pt x="16217" y="0"/>
                </a:lnTo>
                <a:lnTo>
                  <a:pt x="10566" y="2285"/>
                </a:lnTo>
                <a:lnTo>
                  <a:pt x="2133" y="11391"/>
                </a:lnTo>
                <a:lnTo>
                  <a:pt x="0" y="17195"/>
                </a:lnTo>
                <a:lnTo>
                  <a:pt x="0" y="633107"/>
                </a:lnTo>
                <a:lnTo>
                  <a:pt x="2133" y="638962"/>
                </a:lnTo>
                <a:lnTo>
                  <a:pt x="6324" y="643547"/>
                </a:lnTo>
                <a:lnTo>
                  <a:pt x="10566" y="648030"/>
                </a:lnTo>
                <a:lnTo>
                  <a:pt x="16217" y="650290"/>
                </a:lnTo>
                <a:lnTo>
                  <a:pt x="97510" y="650290"/>
                </a:lnTo>
                <a:lnTo>
                  <a:pt x="103441" y="648030"/>
                </a:lnTo>
                <a:lnTo>
                  <a:pt x="107899" y="643483"/>
                </a:lnTo>
                <a:lnTo>
                  <a:pt x="112471" y="638962"/>
                </a:lnTo>
                <a:lnTo>
                  <a:pt x="114706" y="633107"/>
                </a:lnTo>
                <a:lnTo>
                  <a:pt x="114706" y="358495"/>
                </a:lnTo>
                <a:lnTo>
                  <a:pt x="454634" y="358495"/>
                </a:lnTo>
                <a:lnTo>
                  <a:pt x="454634" y="263118"/>
                </a:lnTo>
                <a:lnTo>
                  <a:pt x="114706" y="263118"/>
                </a:lnTo>
                <a:lnTo>
                  <a:pt x="114706" y="17195"/>
                </a:lnTo>
                <a:lnTo>
                  <a:pt x="112471" y="11391"/>
                </a:lnTo>
                <a:lnTo>
                  <a:pt x="107899" y="6870"/>
                </a:lnTo>
                <a:lnTo>
                  <a:pt x="103441" y="2285"/>
                </a:lnTo>
                <a:lnTo>
                  <a:pt x="97510" y="0"/>
                </a:lnTo>
                <a:close/>
              </a:path>
              <a:path extrusionOk="0" h="650875" w="454659">
                <a:moveTo>
                  <a:pt x="454634" y="358495"/>
                </a:moveTo>
                <a:lnTo>
                  <a:pt x="339864" y="358495"/>
                </a:lnTo>
                <a:lnTo>
                  <a:pt x="339864" y="633107"/>
                </a:lnTo>
                <a:lnTo>
                  <a:pt x="342036" y="638962"/>
                </a:lnTo>
                <a:lnTo>
                  <a:pt x="346285" y="643547"/>
                </a:lnTo>
                <a:lnTo>
                  <a:pt x="350380" y="648030"/>
                </a:lnTo>
                <a:lnTo>
                  <a:pt x="356019" y="650290"/>
                </a:lnTo>
                <a:lnTo>
                  <a:pt x="437438" y="650290"/>
                </a:lnTo>
                <a:lnTo>
                  <a:pt x="443242" y="648030"/>
                </a:lnTo>
                <a:lnTo>
                  <a:pt x="447826" y="643483"/>
                </a:lnTo>
                <a:lnTo>
                  <a:pt x="452285" y="638962"/>
                </a:lnTo>
                <a:lnTo>
                  <a:pt x="454634" y="633107"/>
                </a:lnTo>
                <a:lnTo>
                  <a:pt x="454634" y="358495"/>
                </a:lnTo>
                <a:close/>
              </a:path>
              <a:path extrusionOk="0" h="650875" w="454659">
                <a:moveTo>
                  <a:pt x="437438" y="0"/>
                </a:moveTo>
                <a:lnTo>
                  <a:pt x="356019" y="0"/>
                </a:lnTo>
                <a:lnTo>
                  <a:pt x="350380" y="2285"/>
                </a:lnTo>
                <a:lnTo>
                  <a:pt x="346227" y="6870"/>
                </a:lnTo>
                <a:lnTo>
                  <a:pt x="342036" y="11391"/>
                </a:lnTo>
                <a:lnTo>
                  <a:pt x="339864" y="17195"/>
                </a:lnTo>
                <a:lnTo>
                  <a:pt x="339864" y="263118"/>
                </a:lnTo>
                <a:lnTo>
                  <a:pt x="454634" y="263118"/>
                </a:lnTo>
                <a:lnTo>
                  <a:pt x="454634" y="17195"/>
                </a:lnTo>
                <a:lnTo>
                  <a:pt x="452285" y="11391"/>
                </a:lnTo>
                <a:lnTo>
                  <a:pt x="447763" y="6870"/>
                </a:lnTo>
                <a:lnTo>
                  <a:pt x="443242" y="2285"/>
                </a:lnTo>
                <a:lnTo>
                  <a:pt x="437438" y="0"/>
                </a:lnTo>
                <a:close/>
              </a:path>
            </a:pathLst>
          </a:custGeom>
          <a:solidFill>
            <a:srgbClr val="ED1C24"/>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2"/>
          <p:cNvSpPr/>
          <p:nvPr/>
        </p:nvSpPr>
        <p:spPr>
          <a:xfrm>
            <a:off x="8561134" y="812946"/>
            <a:ext cx="390525" cy="650875"/>
          </a:xfrm>
          <a:custGeom>
            <a:rect b="b" l="l" r="r" t="t"/>
            <a:pathLst>
              <a:path extrusionOk="0" h="650875" w="390525">
                <a:moveTo>
                  <a:pt x="177622" y="0"/>
                </a:moveTo>
                <a:lnTo>
                  <a:pt x="12039" y="0"/>
                </a:lnTo>
                <a:lnTo>
                  <a:pt x="8128" y="1460"/>
                </a:lnTo>
                <a:lnTo>
                  <a:pt x="1625" y="7353"/>
                </a:lnTo>
                <a:lnTo>
                  <a:pt x="0" y="11087"/>
                </a:lnTo>
                <a:lnTo>
                  <a:pt x="0" y="638289"/>
                </a:lnTo>
                <a:lnTo>
                  <a:pt x="1625" y="642226"/>
                </a:lnTo>
                <a:lnTo>
                  <a:pt x="8128" y="648677"/>
                </a:lnTo>
                <a:lnTo>
                  <a:pt x="12039" y="650290"/>
                </a:lnTo>
                <a:lnTo>
                  <a:pt x="172671" y="650219"/>
                </a:lnTo>
                <a:lnTo>
                  <a:pt x="221133" y="645126"/>
                </a:lnTo>
                <a:lnTo>
                  <a:pt x="260719" y="635034"/>
                </a:lnTo>
                <a:lnTo>
                  <a:pt x="306069" y="613469"/>
                </a:lnTo>
                <a:lnTo>
                  <a:pt x="333760" y="593001"/>
                </a:lnTo>
                <a:lnTo>
                  <a:pt x="71005" y="593001"/>
                </a:lnTo>
                <a:lnTo>
                  <a:pt x="71005" y="338429"/>
                </a:lnTo>
                <a:lnTo>
                  <a:pt x="325221" y="338429"/>
                </a:lnTo>
                <a:lnTo>
                  <a:pt x="320246" y="334900"/>
                </a:lnTo>
                <a:lnTo>
                  <a:pt x="308355" y="327583"/>
                </a:lnTo>
                <a:lnTo>
                  <a:pt x="294208" y="319872"/>
                </a:lnTo>
                <a:lnTo>
                  <a:pt x="270201" y="308998"/>
                </a:lnTo>
                <a:lnTo>
                  <a:pt x="261222" y="304106"/>
                </a:lnTo>
                <a:lnTo>
                  <a:pt x="271995" y="299520"/>
                </a:lnTo>
                <a:lnTo>
                  <a:pt x="283630" y="293501"/>
                </a:lnTo>
                <a:lnTo>
                  <a:pt x="296493" y="285827"/>
                </a:lnTo>
                <a:lnTo>
                  <a:pt x="301237" y="282486"/>
                </a:lnTo>
                <a:lnTo>
                  <a:pt x="71005" y="282486"/>
                </a:lnTo>
                <a:lnTo>
                  <a:pt x="71005" y="57416"/>
                </a:lnTo>
                <a:lnTo>
                  <a:pt x="333468" y="57416"/>
                </a:lnTo>
                <a:lnTo>
                  <a:pt x="331404" y="55106"/>
                </a:lnTo>
                <a:lnTo>
                  <a:pt x="292628" y="26199"/>
                </a:lnTo>
                <a:lnTo>
                  <a:pt x="256233" y="11525"/>
                </a:lnTo>
                <a:lnTo>
                  <a:pt x="216024" y="2561"/>
                </a:lnTo>
                <a:lnTo>
                  <a:pt x="190569" y="285"/>
                </a:lnTo>
                <a:lnTo>
                  <a:pt x="177622" y="0"/>
                </a:lnTo>
                <a:close/>
              </a:path>
              <a:path extrusionOk="0" h="650875" w="390525">
                <a:moveTo>
                  <a:pt x="325221" y="338429"/>
                </a:moveTo>
                <a:lnTo>
                  <a:pt x="71005" y="338429"/>
                </a:lnTo>
                <a:lnTo>
                  <a:pt x="189843" y="338777"/>
                </a:lnTo>
                <a:lnTo>
                  <a:pt x="202904" y="339987"/>
                </a:lnTo>
                <a:lnTo>
                  <a:pt x="250898" y="354472"/>
                </a:lnTo>
                <a:lnTo>
                  <a:pt x="283936" y="376835"/>
                </a:lnTo>
                <a:lnTo>
                  <a:pt x="310267" y="419625"/>
                </a:lnTo>
                <a:lnTo>
                  <a:pt x="316204" y="460311"/>
                </a:lnTo>
                <a:lnTo>
                  <a:pt x="315967" y="468845"/>
                </a:lnTo>
                <a:lnTo>
                  <a:pt x="303351" y="518471"/>
                </a:lnTo>
                <a:lnTo>
                  <a:pt x="272125" y="559040"/>
                </a:lnTo>
                <a:lnTo>
                  <a:pt x="227629" y="584506"/>
                </a:lnTo>
                <a:lnTo>
                  <a:pt x="177469" y="593001"/>
                </a:lnTo>
                <a:lnTo>
                  <a:pt x="333760" y="593001"/>
                </a:lnTo>
                <a:lnTo>
                  <a:pt x="360810" y="561725"/>
                </a:lnTo>
                <a:lnTo>
                  <a:pt x="379251" y="526565"/>
                </a:lnTo>
                <a:lnTo>
                  <a:pt x="389670" y="476668"/>
                </a:lnTo>
                <a:lnTo>
                  <a:pt x="390105" y="463118"/>
                </a:lnTo>
                <a:lnTo>
                  <a:pt x="390060" y="460311"/>
                </a:lnTo>
                <a:lnTo>
                  <a:pt x="381020" y="412647"/>
                </a:lnTo>
                <a:lnTo>
                  <a:pt x="363179" y="377178"/>
                </a:lnTo>
                <a:lnTo>
                  <a:pt x="330314" y="342043"/>
                </a:lnTo>
                <a:lnTo>
                  <a:pt x="325221" y="338429"/>
                </a:lnTo>
                <a:close/>
              </a:path>
              <a:path extrusionOk="0" h="650875" w="390525">
                <a:moveTo>
                  <a:pt x="333468" y="57416"/>
                </a:moveTo>
                <a:lnTo>
                  <a:pt x="71005" y="57416"/>
                </a:lnTo>
                <a:lnTo>
                  <a:pt x="178656" y="57420"/>
                </a:lnTo>
                <a:lnTo>
                  <a:pt x="191816" y="57967"/>
                </a:lnTo>
                <a:lnTo>
                  <a:pt x="239927" y="70697"/>
                </a:lnTo>
                <a:lnTo>
                  <a:pt x="273627" y="93536"/>
                </a:lnTo>
                <a:lnTo>
                  <a:pt x="297464" y="137970"/>
                </a:lnTo>
                <a:lnTo>
                  <a:pt x="300443" y="165544"/>
                </a:lnTo>
                <a:lnTo>
                  <a:pt x="299954" y="176118"/>
                </a:lnTo>
                <a:lnTo>
                  <a:pt x="283688" y="222966"/>
                </a:lnTo>
                <a:lnTo>
                  <a:pt x="257833" y="252364"/>
                </a:lnTo>
                <a:lnTo>
                  <a:pt x="212216" y="276938"/>
                </a:lnTo>
                <a:lnTo>
                  <a:pt x="174472" y="282486"/>
                </a:lnTo>
                <a:lnTo>
                  <a:pt x="301237" y="282486"/>
                </a:lnTo>
                <a:lnTo>
                  <a:pt x="335149" y="252106"/>
                </a:lnTo>
                <a:lnTo>
                  <a:pt x="362963" y="209003"/>
                </a:lnTo>
                <a:lnTo>
                  <a:pt x="372785" y="158851"/>
                </a:lnTo>
                <a:lnTo>
                  <a:pt x="372118" y="145935"/>
                </a:lnTo>
                <a:lnTo>
                  <a:pt x="359777" y="97159"/>
                </a:lnTo>
                <a:lnTo>
                  <a:pt x="339812" y="64515"/>
                </a:lnTo>
                <a:lnTo>
                  <a:pt x="333468" y="57416"/>
                </a:lnTo>
                <a:close/>
              </a:path>
            </a:pathLst>
          </a:custGeom>
          <a:solidFill>
            <a:srgbClr val="54667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2"/>
          <p:cNvSpPr/>
          <p:nvPr/>
        </p:nvSpPr>
        <p:spPr>
          <a:xfrm>
            <a:off x="0" y="3821856"/>
            <a:ext cx="10358120" cy="11340000"/>
          </a:xfrm>
          <a:custGeom>
            <a:rect b="b" l="l" r="r" t="t"/>
            <a:pathLst>
              <a:path extrusionOk="0" h="9215119" w="10358120">
                <a:moveTo>
                  <a:pt x="0" y="9215094"/>
                </a:moveTo>
                <a:lnTo>
                  <a:pt x="10357904" y="9215094"/>
                </a:lnTo>
                <a:lnTo>
                  <a:pt x="10357904" y="0"/>
                </a:lnTo>
                <a:lnTo>
                  <a:pt x="0" y="0"/>
                </a:lnTo>
                <a:lnTo>
                  <a:pt x="0" y="9215094"/>
                </a:lnTo>
                <a:close/>
              </a:path>
            </a:pathLst>
          </a:custGeom>
          <a:solidFill>
            <a:srgbClr val="D2DBE0"/>
          </a:solid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2"/>
          <p:cNvSpPr txBox="1"/>
          <p:nvPr>
            <p:ph type="title"/>
          </p:nvPr>
        </p:nvSpPr>
        <p:spPr>
          <a:xfrm>
            <a:off x="655549" y="4001093"/>
            <a:ext cx="9382300" cy="117411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7200" u="none" cap="none" strike="noStrike">
                <a:solidFill>
                  <a:srgbClr val="54667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2"/>
          <p:cNvSpPr txBox="1"/>
          <p:nvPr>
            <p:ph idx="1" type="body"/>
          </p:nvPr>
        </p:nvSpPr>
        <p:spPr>
          <a:xfrm>
            <a:off x="534670" y="3478911"/>
            <a:ext cx="9624059" cy="9982962"/>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30" name="Google Shape;30;p2"/>
          <p:cNvSpPr txBox="1"/>
          <p:nvPr>
            <p:ph idx="11" type="ftr"/>
          </p:nvPr>
        </p:nvSpPr>
        <p:spPr>
          <a:xfrm>
            <a:off x="3635756" y="14066901"/>
            <a:ext cx="3421887" cy="75628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2"/>
          <p:cNvSpPr txBox="1"/>
          <p:nvPr>
            <p:ph idx="10" type="dt"/>
          </p:nvPr>
        </p:nvSpPr>
        <p:spPr>
          <a:xfrm>
            <a:off x="534670" y="14066901"/>
            <a:ext cx="2459482" cy="75628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2"/>
          <p:cNvSpPr txBox="1"/>
          <p:nvPr>
            <p:ph idx="12" type="sldNum"/>
          </p:nvPr>
        </p:nvSpPr>
        <p:spPr>
          <a:xfrm>
            <a:off x="7699248" y="14066901"/>
            <a:ext cx="2459482" cy="75628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b="0" u="none"/>
          </a:p>
        </p:txBody>
      </p:sp>
      <p:pic>
        <p:nvPicPr>
          <p:cNvPr id="33" name="Google Shape;33;p2"/>
          <p:cNvPicPr preferRelativeResize="0"/>
          <p:nvPr/>
        </p:nvPicPr>
        <p:blipFill rotWithShape="1">
          <a:blip r:embed="rId3">
            <a:alphaModFix/>
          </a:blip>
          <a:srcRect b="0" l="0" r="0" t="0"/>
          <a:stretch/>
        </p:blipFill>
        <p:spPr>
          <a:xfrm>
            <a:off x="5588683" y="434269"/>
            <a:ext cx="4008016" cy="19669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5.jp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g24889afc624_3_8"/>
          <p:cNvSpPr txBox="1"/>
          <p:nvPr/>
        </p:nvSpPr>
        <p:spPr>
          <a:xfrm>
            <a:off x="333375" y="523875"/>
            <a:ext cx="4924500" cy="1345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de-DE" sz="3200">
                <a:solidFill>
                  <a:schemeClr val="dk1"/>
                </a:solidFill>
                <a:highlight>
                  <a:schemeClr val="lt1"/>
                </a:highlight>
                <a:latin typeface="Calibri"/>
                <a:ea typeface="Calibri"/>
                <a:cs typeface="Calibri"/>
                <a:sym typeface="Calibri"/>
              </a:rPr>
              <a:t>3D Navigation anhand eines externen Umweltmodells</a:t>
            </a:r>
            <a:endParaRPr>
              <a:latin typeface="Calibri"/>
              <a:ea typeface="Calibri"/>
              <a:cs typeface="Calibri"/>
              <a:sym typeface="Calibri"/>
            </a:endParaRPr>
          </a:p>
        </p:txBody>
      </p:sp>
      <p:sp>
        <p:nvSpPr>
          <p:cNvPr id="67" name="Google Shape;67;g24889afc624_3_8"/>
          <p:cNvSpPr txBox="1"/>
          <p:nvPr/>
        </p:nvSpPr>
        <p:spPr>
          <a:xfrm>
            <a:off x="280863" y="3852375"/>
            <a:ext cx="4619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2300">
                <a:latin typeface="Calibri"/>
                <a:ea typeface="Calibri"/>
                <a:cs typeface="Calibri"/>
                <a:sym typeface="Calibri"/>
              </a:rPr>
              <a:t>Beschreibung</a:t>
            </a:r>
            <a:endParaRPr b="1" sz="2300">
              <a:latin typeface="Calibri"/>
              <a:ea typeface="Calibri"/>
              <a:cs typeface="Calibri"/>
              <a:sym typeface="Calibri"/>
            </a:endParaRPr>
          </a:p>
        </p:txBody>
      </p:sp>
      <p:sp>
        <p:nvSpPr>
          <p:cNvPr id="68" name="Google Shape;68;g24889afc624_3_8"/>
          <p:cNvSpPr txBox="1"/>
          <p:nvPr/>
        </p:nvSpPr>
        <p:spPr>
          <a:xfrm>
            <a:off x="333375" y="2476500"/>
            <a:ext cx="461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800">
                <a:solidFill>
                  <a:srgbClr val="CC4125"/>
                </a:solidFill>
                <a:latin typeface="Calibri"/>
                <a:ea typeface="Calibri"/>
                <a:cs typeface="Calibri"/>
                <a:sym typeface="Calibri"/>
              </a:rPr>
              <a:t>Prof. M. Strand, Informatik (DHBW Karlsruhe)</a:t>
            </a:r>
            <a:endParaRPr sz="1800">
              <a:solidFill>
                <a:srgbClr val="CC4125"/>
              </a:solidFill>
              <a:latin typeface="Calibri"/>
              <a:ea typeface="Calibri"/>
              <a:cs typeface="Calibri"/>
              <a:sym typeface="Calibri"/>
            </a:endParaRPr>
          </a:p>
        </p:txBody>
      </p:sp>
      <p:grpSp>
        <p:nvGrpSpPr>
          <p:cNvPr id="69" name="Google Shape;69;g24889afc624_3_8"/>
          <p:cNvGrpSpPr/>
          <p:nvPr/>
        </p:nvGrpSpPr>
        <p:grpSpPr>
          <a:xfrm>
            <a:off x="6581850" y="7867838"/>
            <a:ext cx="3524400" cy="2832300"/>
            <a:chOff x="6581850" y="7867838"/>
            <a:chExt cx="3524400" cy="2832300"/>
          </a:xfrm>
        </p:grpSpPr>
        <p:sp>
          <p:nvSpPr>
            <p:cNvPr id="70" name="Google Shape;70;g24889afc624_3_8"/>
            <p:cNvSpPr txBox="1"/>
            <p:nvPr/>
          </p:nvSpPr>
          <p:spPr>
            <a:xfrm>
              <a:off x="6581850" y="7867838"/>
              <a:ext cx="352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1700">
                  <a:latin typeface="Calibri"/>
                  <a:ea typeface="Calibri"/>
                  <a:cs typeface="Calibri"/>
                  <a:sym typeface="Calibri"/>
                </a:rPr>
                <a:t>Ausblick</a:t>
              </a:r>
              <a:endParaRPr b="1" sz="1700">
                <a:latin typeface="Calibri"/>
                <a:ea typeface="Calibri"/>
                <a:cs typeface="Calibri"/>
                <a:sym typeface="Calibri"/>
              </a:endParaRPr>
            </a:p>
          </p:txBody>
        </p:sp>
        <p:sp>
          <p:nvSpPr>
            <p:cNvPr id="71" name="Google Shape;71;g24889afc624_3_8"/>
            <p:cNvSpPr txBox="1"/>
            <p:nvPr/>
          </p:nvSpPr>
          <p:spPr>
            <a:xfrm>
              <a:off x="6581850" y="8314238"/>
              <a:ext cx="3524400" cy="2385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de-DE" sz="1300">
                  <a:latin typeface="Calibri"/>
                  <a:ea typeface="Calibri"/>
                  <a:cs typeface="Calibri"/>
                  <a:sym typeface="Calibri"/>
                </a:rPr>
                <a:t>Um die Drohne sicher in Innenräumen fliegen zu lassen, muss der Sensordrift minimiert werden. Dazu werden Ursachen analysiert und Korrekturalgorithmen entwickelt. Die Azure Kinect und eine leistungsstarke Recheneinheit sind für Echtzeit-SLAM erforderlich. Es werden alternative SLAM-Verfahren und Optimierungen für ORB-SLAM3 in Betracht gezogen. Die Pfadfindung mit Hinderniserkennung erfordert Echtzeit-Algorithmen und die Auswahl des geeigneten Wegfindungsalgorithmus.</a:t>
              </a:r>
              <a:endParaRPr sz="1300">
                <a:latin typeface="Calibri"/>
                <a:ea typeface="Calibri"/>
                <a:cs typeface="Calibri"/>
                <a:sym typeface="Calibri"/>
              </a:endParaRPr>
            </a:p>
          </p:txBody>
        </p:sp>
      </p:grpSp>
      <p:grpSp>
        <p:nvGrpSpPr>
          <p:cNvPr id="72" name="Google Shape;72;g24889afc624_3_8"/>
          <p:cNvGrpSpPr/>
          <p:nvPr/>
        </p:nvGrpSpPr>
        <p:grpSpPr>
          <a:xfrm>
            <a:off x="6581775" y="3990975"/>
            <a:ext cx="3524550" cy="3386400"/>
            <a:chOff x="6581775" y="3990975"/>
            <a:chExt cx="3524550" cy="3386400"/>
          </a:xfrm>
        </p:grpSpPr>
        <p:sp>
          <p:nvSpPr>
            <p:cNvPr id="73" name="Google Shape;73;g24889afc624_3_8"/>
            <p:cNvSpPr txBox="1"/>
            <p:nvPr/>
          </p:nvSpPr>
          <p:spPr>
            <a:xfrm>
              <a:off x="6581775" y="3990975"/>
              <a:ext cx="352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1700">
                  <a:latin typeface="Calibri"/>
                  <a:ea typeface="Calibri"/>
                  <a:cs typeface="Calibri"/>
                  <a:sym typeface="Calibri"/>
                </a:rPr>
                <a:t>Ergebnis</a:t>
              </a:r>
              <a:endParaRPr b="1" sz="1700">
                <a:latin typeface="Calibri"/>
                <a:ea typeface="Calibri"/>
                <a:cs typeface="Calibri"/>
                <a:sym typeface="Calibri"/>
              </a:endParaRPr>
            </a:p>
          </p:txBody>
        </p:sp>
        <p:sp>
          <p:nvSpPr>
            <p:cNvPr id="74" name="Google Shape;74;g24889afc624_3_8"/>
            <p:cNvSpPr txBox="1"/>
            <p:nvPr/>
          </p:nvSpPr>
          <p:spPr>
            <a:xfrm>
              <a:off x="6581925" y="4391175"/>
              <a:ext cx="3524400" cy="298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de-DE" sz="1300">
                  <a:latin typeface="Calibri"/>
                  <a:ea typeface="Calibri"/>
                  <a:cs typeface="Calibri"/>
                  <a:sym typeface="Calibri"/>
                </a:rPr>
                <a:t>Die COEX Clover Drohne erwies sich in ihrem ursprünglichen Zustand als nicht flugtauglich aufgrund von Problemen mit der Motoransteuerung und einem defekten Motor. Obwohl einige Probleme behoben wurden, konnte der Sensordrift der Drohne nicht eliminiert werden. Es wurde die Azure Kinect  DK für die Erstellung des Umweltmodells und die Positionsbestimmung verwendet, jedoch war der Raspberry Pi 4b nicht ausreichend leistungsfähig, um den VSLAM-Algorithmus in Echtzeit anzuwenden, wodurch eine dynamische Erstellung des 3D-Modells und die Positionsfindung nicht möglich waren.</a:t>
              </a:r>
              <a:endParaRPr sz="1300">
                <a:latin typeface="Calibri"/>
                <a:ea typeface="Calibri"/>
                <a:cs typeface="Calibri"/>
                <a:sym typeface="Calibri"/>
              </a:endParaRPr>
            </a:p>
          </p:txBody>
        </p:sp>
      </p:grpSp>
      <p:sp>
        <p:nvSpPr>
          <p:cNvPr id="75" name="Google Shape;75;g24889afc624_3_8"/>
          <p:cNvSpPr txBox="1"/>
          <p:nvPr/>
        </p:nvSpPr>
        <p:spPr>
          <a:xfrm>
            <a:off x="5191125" y="14630400"/>
            <a:ext cx="527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de-DE" sz="1200">
                <a:solidFill>
                  <a:schemeClr val="dk1"/>
                </a:solidFill>
                <a:latin typeface="Calibri"/>
                <a:ea typeface="Calibri"/>
                <a:cs typeface="Calibri"/>
                <a:sym typeface="Calibri"/>
              </a:rPr>
              <a:t>Maximilian Burr (</a:t>
            </a:r>
            <a:r>
              <a:rPr lang="de-DE" sz="1200">
                <a:solidFill>
                  <a:schemeClr val="dk1"/>
                </a:solidFill>
                <a:latin typeface="Calibri"/>
                <a:ea typeface="Calibri"/>
                <a:cs typeface="Calibri"/>
                <a:sym typeface="Calibri"/>
              </a:rPr>
              <a:t>TINF20B3</a:t>
            </a:r>
            <a:r>
              <a:rPr lang="de-DE" sz="1200">
                <a:solidFill>
                  <a:schemeClr val="dk1"/>
                </a:solidFill>
                <a:latin typeface="Calibri"/>
                <a:ea typeface="Calibri"/>
                <a:cs typeface="Calibri"/>
                <a:sym typeface="Calibri"/>
              </a:rPr>
              <a:t>), Johannes Vater (</a:t>
            </a:r>
            <a:r>
              <a:rPr lang="de-DE" sz="1200">
                <a:solidFill>
                  <a:schemeClr val="dk1"/>
                </a:solidFill>
                <a:latin typeface="Calibri"/>
                <a:ea typeface="Calibri"/>
                <a:cs typeface="Calibri"/>
                <a:sym typeface="Calibri"/>
              </a:rPr>
              <a:t>TINF20B3</a:t>
            </a:r>
            <a:r>
              <a:rPr lang="de-DE" sz="1200">
                <a:solidFill>
                  <a:schemeClr val="dk1"/>
                </a:solidFill>
                <a:latin typeface="Calibri"/>
                <a:ea typeface="Calibri"/>
                <a:cs typeface="Calibri"/>
                <a:sym typeface="Calibri"/>
              </a:rPr>
              <a:t>), Fabian Droll (</a:t>
            </a:r>
            <a:r>
              <a:rPr lang="de-DE" sz="1200">
                <a:solidFill>
                  <a:schemeClr val="dk1"/>
                </a:solidFill>
                <a:latin typeface="Calibri"/>
                <a:ea typeface="Calibri"/>
                <a:cs typeface="Calibri"/>
                <a:sym typeface="Calibri"/>
              </a:rPr>
              <a:t>TINF20B3</a:t>
            </a:r>
            <a:r>
              <a:rPr lang="de-DE"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grpSp>
        <p:nvGrpSpPr>
          <p:cNvPr id="76" name="Google Shape;76;g24889afc624_3_8"/>
          <p:cNvGrpSpPr/>
          <p:nvPr/>
        </p:nvGrpSpPr>
        <p:grpSpPr>
          <a:xfrm>
            <a:off x="201675" y="4391175"/>
            <a:ext cx="5531550" cy="9795150"/>
            <a:chOff x="201675" y="4391175"/>
            <a:chExt cx="5531550" cy="9795150"/>
          </a:xfrm>
        </p:grpSpPr>
        <p:grpSp>
          <p:nvGrpSpPr>
            <p:cNvPr id="77" name="Google Shape;77;g24889afc624_3_8"/>
            <p:cNvGrpSpPr/>
            <p:nvPr/>
          </p:nvGrpSpPr>
          <p:grpSpPr>
            <a:xfrm>
              <a:off x="201675" y="4391175"/>
              <a:ext cx="5531550" cy="9795150"/>
              <a:chOff x="201675" y="4391175"/>
              <a:chExt cx="5531550" cy="9795150"/>
            </a:xfrm>
          </p:grpSpPr>
          <p:grpSp>
            <p:nvGrpSpPr>
              <p:cNvPr id="78" name="Google Shape;78;g24889afc624_3_8"/>
              <p:cNvGrpSpPr/>
              <p:nvPr/>
            </p:nvGrpSpPr>
            <p:grpSpPr>
              <a:xfrm>
                <a:off x="201675" y="4391175"/>
                <a:ext cx="5531550" cy="8663325"/>
                <a:chOff x="201675" y="4391175"/>
                <a:chExt cx="5531550" cy="8663325"/>
              </a:xfrm>
            </p:grpSpPr>
            <p:grpSp>
              <p:nvGrpSpPr>
                <p:cNvPr id="79" name="Google Shape;79;g24889afc624_3_8"/>
                <p:cNvGrpSpPr/>
                <p:nvPr/>
              </p:nvGrpSpPr>
              <p:grpSpPr>
                <a:xfrm>
                  <a:off x="201675" y="4391175"/>
                  <a:ext cx="5531550" cy="8663325"/>
                  <a:chOff x="201675" y="4391175"/>
                  <a:chExt cx="5531550" cy="8663325"/>
                </a:xfrm>
              </p:grpSpPr>
              <p:pic>
                <p:nvPicPr>
                  <p:cNvPr id="80" name="Google Shape;80;g24889afc624_3_8"/>
                  <p:cNvPicPr preferRelativeResize="0"/>
                  <p:nvPr/>
                </p:nvPicPr>
                <p:blipFill>
                  <a:blip r:embed="rId3">
                    <a:alphaModFix/>
                  </a:blip>
                  <a:stretch>
                    <a:fillRect/>
                  </a:stretch>
                </p:blipFill>
                <p:spPr>
                  <a:xfrm>
                    <a:off x="583750" y="6220725"/>
                    <a:ext cx="1906636" cy="1345799"/>
                  </a:xfrm>
                  <a:prstGeom prst="rect">
                    <a:avLst/>
                  </a:prstGeom>
                  <a:noFill/>
                  <a:ln>
                    <a:noFill/>
                  </a:ln>
                </p:spPr>
              </p:pic>
              <p:grpSp>
                <p:nvGrpSpPr>
                  <p:cNvPr id="81" name="Google Shape;81;g24889afc624_3_8"/>
                  <p:cNvGrpSpPr/>
                  <p:nvPr/>
                </p:nvGrpSpPr>
                <p:grpSpPr>
                  <a:xfrm>
                    <a:off x="206925" y="4391175"/>
                    <a:ext cx="5526300" cy="8663325"/>
                    <a:chOff x="206925" y="4391175"/>
                    <a:chExt cx="5526300" cy="8663325"/>
                  </a:xfrm>
                </p:grpSpPr>
                <p:sp>
                  <p:nvSpPr>
                    <p:cNvPr id="82" name="Google Shape;82;g24889afc624_3_8"/>
                    <p:cNvSpPr txBox="1"/>
                    <p:nvPr/>
                  </p:nvSpPr>
                  <p:spPr>
                    <a:xfrm>
                      <a:off x="206925" y="4391175"/>
                      <a:ext cx="55080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de-DE" sz="1300">
                          <a:solidFill>
                            <a:schemeClr val="dk1"/>
                          </a:solidFill>
                          <a:latin typeface="Calibri"/>
                          <a:ea typeface="Calibri"/>
                          <a:cs typeface="Calibri"/>
                          <a:sym typeface="Calibri"/>
                        </a:rPr>
                        <a:t>Das Projekt befasste sich mit der Navigation einer Drohne innerhalb eines Gebäudes. Da dort die Navigation mittels GPS nicht funktioniert, mussten andere Optionen gefunden werden. </a:t>
                      </a:r>
                      <a:endParaRPr sz="13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a:p>
                      <a:pPr indent="0" lvl="0" marL="0" rtl="0" algn="just">
                        <a:spcBef>
                          <a:spcPts val="0"/>
                        </a:spcBef>
                        <a:spcAft>
                          <a:spcPts val="0"/>
                        </a:spcAft>
                        <a:buNone/>
                      </a:pPr>
                      <a:r>
                        <a:rPr lang="de-DE" sz="1300">
                          <a:solidFill>
                            <a:schemeClr val="dk1"/>
                          </a:solidFill>
                          <a:latin typeface="Calibri"/>
                          <a:ea typeface="Calibri"/>
                          <a:cs typeface="Calibri"/>
                          <a:sym typeface="Calibri"/>
                        </a:rPr>
                        <a:t>Als Grundlage wurde ein Coex Clover Drohne 4.2 genutzt, einen Drohnen-Bausatz, welcher eine Kamera, einen Laserabstandssensor sowie  IMUs  beinhaltet. Diese Drohne konnte wiederum mit weiteren Sensoren bestückt werden.</a:t>
                      </a:r>
                      <a:endParaRPr>
                        <a:latin typeface="Calibri"/>
                        <a:ea typeface="Calibri"/>
                        <a:cs typeface="Calibri"/>
                        <a:sym typeface="Calibri"/>
                      </a:endParaRPr>
                    </a:p>
                  </p:txBody>
                </p:sp>
                <p:sp>
                  <p:nvSpPr>
                    <p:cNvPr id="83" name="Google Shape;83;g24889afc624_3_8"/>
                    <p:cNvSpPr txBox="1"/>
                    <p:nvPr/>
                  </p:nvSpPr>
                  <p:spPr>
                    <a:xfrm>
                      <a:off x="219825" y="10884300"/>
                      <a:ext cx="5513400" cy="21702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200"/>
                        </a:spcBef>
                        <a:spcAft>
                          <a:spcPts val="0"/>
                        </a:spcAft>
                        <a:buClr>
                          <a:schemeClr val="dk1"/>
                        </a:buClr>
                        <a:buSzPts val="1100"/>
                        <a:buFont typeface="Arial"/>
                        <a:buNone/>
                      </a:pPr>
                      <a:r>
                        <a:rPr lang="de-DE" sz="1300">
                          <a:solidFill>
                            <a:schemeClr val="dk1"/>
                          </a:solidFill>
                          <a:latin typeface="Calibri"/>
                          <a:ea typeface="Calibri"/>
                          <a:cs typeface="Calibri"/>
                          <a:sym typeface="Calibri"/>
                        </a:rPr>
                        <a:t>Im </a:t>
                      </a:r>
                      <a:r>
                        <a:rPr lang="de-DE" sz="1300">
                          <a:solidFill>
                            <a:schemeClr val="dk1"/>
                          </a:solidFill>
                          <a:latin typeface="Calibri"/>
                          <a:ea typeface="Calibri"/>
                          <a:cs typeface="Calibri"/>
                          <a:sym typeface="Calibri"/>
                        </a:rPr>
                        <a:t>Laufe der Arbeit kamen Unsicherheiten auf, ob man die COEX Clover Drohne aufgrund von Problemen, wie eine fehlerhafte Ansteuerung der Motoren durch die PID-Regler oder einem entstandenem Sensordrift letztendlich überhaupt benutzen kann, entschloss man sich dazu, neben der realen Drohne, eine Simulation zu verwenden. Mit dem Simulator Gazebo konnte der autonome Flug der Drohne innerhalb eines, von einer Microsoft HoloLens vorher erstellten Umweltmodells, umgesetzt werden</a:t>
                      </a:r>
                      <a:r>
                        <a:rPr lang="de-DE" sz="700">
                          <a:solidFill>
                            <a:schemeClr val="dk1"/>
                          </a:solidFill>
                          <a:latin typeface="Calibri"/>
                          <a:ea typeface="Calibri"/>
                          <a:cs typeface="Calibri"/>
                          <a:sym typeface="Calibri"/>
                        </a:rPr>
                        <a:t>. </a:t>
                      </a:r>
                      <a:endParaRPr sz="700">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grpSp>
              <p:sp>
                <p:nvSpPr>
                  <p:cNvPr id="84" name="Google Shape;84;g24889afc624_3_8"/>
                  <p:cNvSpPr txBox="1"/>
                  <p:nvPr/>
                </p:nvSpPr>
                <p:spPr>
                  <a:xfrm>
                    <a:off x="201675" y="7610475"/>
                    <a:ext cx="5513400" cy="1800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de-DE" sz="1300">
                        <a:solidFill>
                          <a:schemeClr val="dk1"/>
                        </a:solidFill>
                        <a:latin typeface="Calibri"/>
                        <a:ea typeface="Calibri"/>
                        <a:cs typeface="Calibri"/>
                        <a:sym typeface="Calibri"/>
                      </a:rPr>
                      <a:t>Für die Erstellung des Umweltmodells  wurde die Azure Kinect DK,  eine RGB-D-Kamera, benutzt. Mit dieser Kamera, die sowohl Farbbilder sowie auch Tiefenbilder aufnimmt, konnte ein VSLAM-Algorithmus angewendet werden. Das heißt, durch die Azure Kinect DK, welche auf der Coex Clover Drohne befestigt werden sollte,  war es nun möglich gleichzeitig und in Echtzeit die Position der Drohne zu ermitteln sowie auch eine Karte der Umgebung zu erstellen.</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grpSp>
            <p:pic>
              <p:nvPicPr>
                <p:cNvPr id="85" name="Google Shape;85;g24889afc624_3_8"/>
                <p:cNvPicPr preferRelativeResize="0"/>
                <p:nvPr/>
              </p:nvPicPr>
              <p:blipFill>
                <a:blip r:embed="rId4">
                  <a:alphaModFix/>
                </a:blip>
                <a:stretch>
                  <a:fillRect/>
                </a:stretch>
              </p:blipFill>
              <p:spPr>
                <a:xfrm>
                  <a:off x="618150" y="9277650"/>
                  <a:ext cx="1837821" cy="1345799"/>
                </a:xfrm>
                <a:prstGeom prst="rect">
                  <a:avLst/>
                </a:prstGeom>
                <a:noFill/>
                <a:ln>
                  <a:noFill/>
                </a:ln>
              </p:spPr>
            </p:pic>
            <p:pic>
              <p:nvPicPr>
                <p:cNvPr id="86" name="Google Shape;86;g24889afc624_3_8"/>
                <p:cNvPicPr preferRelativeResize="0"/>
                <p:nvPr/>
              </p:nvPicPr>
              <p:blipFill>
                <a:blip r:embed="rId5">
                  <a:alphaModFix/>
                </a:blip>
                <a:stretch>
                  <a:fillRect/>
                </a:stretch>
              </p:blipFill>
              <p:spPr>
                <a:xfrm>
                  <a:off x="2798600" y="9277650"/>
                  <a:ext cx="2392535" cy="1345801"/>
                </a:xfrm>
                <a:prstGeom prst="rect">
                  <a:avLst/>
                </a:prstGeom>
                <a:noFill/>
                <a:ln>
                  <a:noFill/>
                </a:ln>
              </p:spPr>
            </p:pic>
          </p:grpSp>
          <p:pic>
            <p:nvPicPr>
              <p:cNvPr id="87" name="Google Shape;87;g24889afc624_3_8"/>
              <p:cNvPicPr preferRelativeResize="0"/>
              <p:nvPr/>
            </p:nvPicPr>
            <p:blipFill>
              <a:blip r:embed="rId6">
                <a:alphaModFix/>
              </a:blip>
              <a:stretch>
                <a:fillRect/>
              </a:stretch>
            </p:blipFill>
            <p:spPr>
              <a:xfrm>
                <a:off x="788648" y="12524300"/>
                <a:ext cx="4013952" cy="1662025"/>
              </a:xfrm>
              <a:prstGeom prst="rect">
                <a:avLst/>
              </a:prstGeom>
              <a:noFill/>
              <a:ln>
                <a:noFill/>
              </a:ln>
            </p:spPr>
          </p:pic>
        </p:grpSp>
        <p:pic>
          <p:nvPicPr>
            <p:cNvPr id="88" name="Google Shape;88;g24889afc624_3_8"/>
            <p:cNvPicPr preferRelativeResize="0"/>
            <p:nvPr/>
          </p:nvPicPr>
          <p:blipFill>
            <a:blip r:embed="rId7">
              <a:alphaModFix/>
            </a:blip>
            <a:stretch>
              <a:fillRect/>
            </a:stretch>
          </p:blipFill>
          <p:spPr>
            <a:xfrm>
              <a:off x="2908825" y="6200775"/>
              <a:ext cx="2349041" cy="1345800"/>
            </a:xfrm>
            <a:prstGeom prst="rect">
              <a:avLst/>
            </a:prstGeom>
            <a:noFill/>
            <a:ln>
              <a:noFill/>
            </a:ln>
          </p:spPr>
        </p:pic>
      </p:grpSp>
      <p:pic>
        <p:nvPicPr>
          <p:cNvPr id="89" name="Google Shape;89;g24889afc624_3_8"/>
          <p:cNvPicPr preferRelativeResize="0"/>
          <p:nvPr/>
        </p:nvPicPr>
        <p:blipFill>
          <a:blip r:embed="rId8">
            <a:alphaModFix/>
          </a:blip>
          <a:stretch>
            <a:fillRect/>
          </a:stretch>
        </p:blipFill>
        <p:spPr>
          <a:xfrm>
            <a:off x="6581838" y="11190625"/>
            <a:ext cx="1533450" cy="1533450"/>
          </a:xfrm>
          <a:prstGeom prst="rect">
            <a:avLst/>
          </a:prstGeom>
          <a:noFill/>
          <a:ln>
            <a:noFill/>
          </a:ln>
        </p:spPr>
      </p:pic>
      <p:pic>
        <p:nvPicPr>
          <p:cNvPr id="90" name="Google Shape;90;g24889afc624_3_8"/>
          <p:cNvPicPr preferRelativeResize="0"/>
          <p:nvPr/>
        </p:nvPicPr>
        <p:blipFill>
          <a:blip r:embed="rId9">
            <a:alphaModFix/>
          </a:blip>
          <a:stretch>
            <a:fillRect/>
          </a:stretch>
        </p:blipFill>
        <p:spPr>
          <a:xfrm>
            <a:off x="8572800" y="11898550"/>
            <a:ext cx="1533450" cy="153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2016-03-08T14:22:58Z</dcterms:created>
  <dc:creator>Strand, Marcus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2016-03-08T00:00:00Z</vt:filetime>
  </property>
  <property fmtid="{D5CDD505-2E9C-101B-9397-08002B2CF9AE}" pid="3" name="LastSaved">
    <vt:filetime>2016-03-08T00:00:00Z</vt:filetime>
  </property>
</Properties>
</file>